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61" r:id="rId4"/>
    <p:sldId id="262" r:id="rId5"/>
    <p:sldId id="298" r:id="rId6"/>
    <p:sldId id="299" r:id="rId7"/>
    <p:sldId id="277" r:id="rId8"/>
    <p:sldId id="278" r:id="rId9"/>
    <p:sldId id="279" r:id="rId10"/>
    <p:sldId id="281" r:id="rId11"/>
    <p:sldId id="280" r:id="rId12"/>
    <p:sldId id="263" r:id="rId13"/>
    <p:sldId id="276" r:id="rId14"/>
    <p:sldId id="264" r:id="rId15"/>
    <p:sldId id="265" r:id="rId16"/>
    <p:sldId id="268" r:id="rId17"/>
    <p:sldId id="267" r:id="rId18"/>
    <p:sldId id="266" r:id="rId19"/>
    <p:sldId id="300" r:id="rId20"/>
    <p:sldId id="301" r:id="rId21"/>
    <p:sldId id="269" r:id="rId22"/>
    <p:sldId id="270" r:id="rId23"/>
    <p:sldId id="283" r:id="rId24"/>
    <p:sldId id="284" r:id="rId25"/>
    <p:sldId id="272" r:id="rId26"/>
    <p:sldId id="275" r:id="rId27"/>
    <p:sldId id="282" r:id="rId28"/>
    <p:sldId id="271" r:id="rId29"/>
    <p:sldId id="273" r:id="rId30"/>
    <p:sldId id="274" r:id="rId31"/>
    <p:sldId id="259" r:id="rId32"/>
    <p:sldId id="260" r:id="rId33"/>
    <p:sldId id="290" r:id="rId34"/>
    <p:sldId id="292" r:id="rId35"/>
    <p:sldId id="294" r:id="rId36"/>
    <p:sldId id="291" r:id="rId37"/>
    <p:sldId id="29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AFA86-6554-452E-90C4-1132FE93E5A4}" v="22" dt="2020-11-14T22:24:17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Miller [sam2630]" userId="59570181-250a-4eaf-8bf6-1c99ac5b28e5" providerId="ADAL" clId="{125AFA86-6554-452E-90C4-1132FE93E5A4}"/>
    <pc:docChg chg="undo custSel mod addSld delSld modSld sldOrd">
      <pc:chgData name="Sam Miller [sam2630]" userId="59570181-250a-4eaf-8bf6-1c99ac5b28e5" providerId="ADAL" clId="{125AFA86-6554-452E-90C4-1132FE93E5A4}" dt="2020-11-14T22:31:35.040" v="5316" actId="20577"/>
      <pc:docMkLst>
        <pc:docMk/>
      </pc:docMkLst>
      <pc:sldChg chg="modSp mod">
        <pc:chgData name="Sam Miller [sam2630]" userId="59570181-250a-4eaf-8bf6-1c99ac5b28e5" providerId="ADAL" clId="{125AFA86-6554-452E-90C4-1132FE93E5A4}" dt="2020-11-14T02:26:09.566" v="1099" actId="20577"/>
        <pc:sldMkLst>
          <pc:docMk/>
          <pc:sldMk cId="2346512829" sldId="256"/>
        </pc:sldMkLst>
        <pc:spChg chg="mod">
          <ac:chgData name="Sam Miller [sam2630]" userId="59570181-250a-4eaf-8bf6-1c99ac5b28e5" providerId="ADAL" clId="{125AFA86-6554-452E-90C4-1132FE93E5A4}" dt="2020-11-14T02:26:09.566" v="1099" actId="20577"/>
          <ac:spMkLst>
            <pc:docMk/>
            <pc:sldMk cId="2346512829" sldId="256"/>
            <ac:spMk id="3" creationId="{E6F4D865-81FB-4204-A00A-B8C2BACAE077}"/>
          </ac:spMkLst>
        </pc:spChg>
      </pc:sldChg>
      <pc:sldChg chg="addSp delSp modSp del mod">
        <pc:chgData name="Sam Miller [sam2630]" userId="59570181-250a-4eaf-8bf6-1c99ac5b28e5" providerId="ADAL" clId="{125AFA86-6554-452E-90C4-1132FE93E5A4}" dt="2020-11-14T08:14:18.885" v="2097" actId="2696"/>
        <pc:sldMkLst>
          <pc:docMk/>
          <pc:sldMk cId="4150468277" sldId="257"/>
        </pc:sldMkLst>
        <pc:spChg chg="mod">
          <ac:chgData name="Sam Miller [sam2630]" userId="59570181-250a-4eaf-8bf6-1c99ac5b28e5" providerId="ADAL" clId="{125AFA86-6554-452E-90C4-1132FE93E5A4}" dt="2020-11-13T09:56:47.255" v="49" actId="27636"/>
          <ac:spMkLst>
            <pc:docMk/>
            <pc:sldMk cId="4150468277" sldId="257"/>
            <ac:spMk id="2" creationId="{3B785E07-E6CA-4FA4-B4E9-00264B3F4C3F}"/>
          </ac:spMkLst>
        </pc:spChg>
        <pc:picChg chg="add del mod">
          <ac:chgData name="Sam Miller [sam2630]" userId="59570181-250a-4eaf-8bf6-1c99ac5b28e5" providerId="ADAL" clId="{125AFA86-6554-452E-90C4-1132FE93E5A4}" dt="2020-11-13T09:58:57.650" v="88" actId="478"/>
          <ac:picMkLst>
            <pc:docMk/>
            <pc:sldMk cId="4150468277" sldId="257"/>
            <ac:picMk id="5" creationId="{A71F75D1-BE14-42C8-8165-F8869B8E7F8D}"/>
          </ac:picMkLst>
        </pc:picChg>
        <pc:picChg chg="add mod">
          <ac:chgData name="Sam Miller [sam2630]" userId="59570181-250a-4eaf-8bf6-1c99ac5b28e5" providerId="ADAL" clId="{125AFA86-6554-452E-90C4-1132FE93E5A4}" dt="2020-11-13T09:56:30.242" v="29" actId="1076"/>
          <ac:picMkLst>
            <pc:docMk/>
            <pc:sldMk cId="4150468277" sldId="257"/>
            <ac:picMk id="7" creationId="{DEF3F1E6-CFDC-43A2-A4F0-80ADEF850897}"/>
          </ac:picMkLst>
        </pc:picChg>
      </pc:sldChg>
      <pc:sldChg chg="modSp new del mod">
        <pc:chgData name="Sam Miller [sam2630]" userId="59570181-250a-4eaf-8bf6-1c99ac5b28e5" providerId="ADAL" clId="{125AFA86-6554-452E-90C4-1132FE93E5A4}" dt="2020-11-14T08:14:21.925" v="2098" actId="2696"/>
        <pc:sldMkLst>
          <pc:docMk/>
          <pc:sldMk cId="1630151996" sldId="258"/>
        </pc:sldMkLst>
        <pc:spChg chg="mod">
          <ac:chgData name="Sam Miller [sam2630]" userId="59570181-250a-4eaf-8bf6-1c99ac5b28e5" providerId="ADAL" clId="{125AFA86-6554-452E-90C4-1132FE93E5A4}" dt="2020-11-13T09:56:58.449" v="52" actId="404"/>
          <ac:spMkLst>
            <pc:docMk/>
            <pc:sldMk cId="1630151996" sldId="258"/>
            <ac:spMk id="2" creationId="{39BCA715-03C1-44B1-A849-1E79C1B76FA6}"/>
          </ac:spMkLst>
        </pc:spChg>
        <pc:spChg chg="mod">
          <ac:chgData name="Sam Miller [sam2630]" userId="59570181-250a-4eaf-8bf6-1c99ac5b28e5" providerId="ADAL" clId="{125AFA86-6554-452E-90C4-1132FE93E5A4}" dt="2020-11-14T07:32:07.100" v="2096" actId="20577"/>
          <ac:spMkLst>
            <pc:docMk/>
            <pc:sldMk cId="1630151996" sldId="258"/>
            <ac:spMk id="3" creationId="{5A1730ED-6D35-4A22-9806-6C6E4CDC64D5}"/>
          </ac:spMkLst>
        </pc:spChg>
      </pc:sldChg>
      <pc:sldChg chg="addSp delSp modSp new mod">
        <pc:chgData name="Sam Miller [sam2630]" userId="59570181-250a-4eaf-8bf6-1c99ac5b28e5" providerId="ADAL" clId="{125AFA86-6554-452E-90C4-1132FE93E5A4}" dt="2020-11-14T21:52:25.920" v="4240" actId="1076"/>
        <pc:sldMkLst>
          <pc:docMk/>
          <pc:sldMk cId="2334999656" sldId="259"/>
        </pc:sldMkLst>
        <pc:spChg chg="mod">
          <ac:chgData name="Sam Miller [sam2630]" userId="59570181-250a-4eaf-8bf6-1c99ac5b28e5" providerId="ADAL" clId="{125AFA86-6554-452E-90C4-1132FE93E5A4}" dt="2020-11-13T10:08:45.210" v="121" actId="20577"/>
          <ac:spMkLst>
            <pc:docMk/>
            <pc:sldMk cId="2334999656" sldId="259"/>
            <ac:spMk id="2" creationId="{1ACE4A4F-C031-464A-96B3-FFF200885B57}"/>
          </ac:spMkLst>
        </pc:spChg>
        <pc:spChg chg="mod">
          <ac:chgData name="Sam Miller [sam2630]" userId="59570181-250a-4eaf-8bf6-1c99ac5b28e5" providerId="ADAL" clId="{125AFA86-6554-452E-90C4-1132FE93E5A4}" dt="2020-11-13T10:00:59.881" v="118" actId="403"/>
          <ac:spMkLst>
            <pc:docMk/>
            <pc:sldMk cId="2334999656" sldId="259"/>
            <ac:spMk id="3" creationId="{F5D48432-5BBA-4CE8-A63D-358871E988E5}"/>
          </ac:spMkLst>
        </pc:spChg>
        <pc:spChg chg="add mod">
          <ac:chgData name="Sam Miller [sam2630]" userId="59570181-250a-4eaf-8bf6-1c99ac5b28e5" providerId="ADAL" clId="{125AFA86-6554-452E-90C4-1132FE93E5A4}" dt="2020-11-14T21:52:22.141" v="4239" actId="1076"/>
          <ac:spMkLst>
            <pc:docMk/>
            <pc:sldMk cId="2334999656" sldId="259"/>
            <ac:spMk id="4" creationId="{B0F716F3-CC6D-4E4A-B35A-62F6E7A60DC6}"/>
          </ac:spMkLst>
        </pc:spChg>
        <pc:spChg chg="add mod">
          <ac:chgData name="Sam Miller [sam2630]" userId="59570181-250a-4eaf-8bf6-1c99ac5b28e5" providerId="ADAL" clId="{125AFA86-6554-452E-90C4-1132FE93E5A4}" dt="2020-11-14T21:52:25.920" v="4240" actId="1076"/>
          <ac:spMkLst>
            <pc:docMk/>
            <pc:sldMk cId="2334999656" sldId="259"/>
            <ac:spMk id="5" creationId="{3196280B-DC25-4A71-A6BC-A3711230D458}"/>
          </ac:spMkLst>
        </pc:spChg>
        <pc:picChg chg="add del mod">
          <ac:chgData name="Sam Miller [sam2630]" userId="59570181-250a-4eaf-8bf6-1c99ac5b28e5" providerId="ADAL" clId="{125AFA86-6554-452E-90C4-1132FE93E5A4}" dt="2020-11-14T08:17:12.968" v="2108" actId="478"/>
          <ac:picMkLst>
            <pc:docMk/>
            <pc:sldMk cId="2334999656" sldId="259"/>
            <ac:picMk id="5" creationId="{7385F8E5-A7D9-485C-A214-1CC5A5D3CD9F}"/>
          </ac:picMkLst>
        </pc:picChg>
        <pc:picChg chg="add del mod">
          <ac:chgData name="Sam Miller [sam2630]" userId="59570181-250a-4eaf-8bf6-1c99ac5b28e5" providerId="ADAL" clId="{125AFA86-6554-452E-90C4-1132FE93E5A4}" dt="2020-11-14T08:16:33.367" v="2101" actId="478"/>
          <ac:picMkLst>
            <pc:docMk/>
            <pc:sldMk cId="2334999656" sldId="259"/>
            <ac:picMk id="7" creationId="{238A810A-93CE-46CD-9429-21DC3F639166}"/>
          </ac:picMkLst>
        </pc:picChg>
        <pc:picChg chg="add mod">
          <ac:chgData name="Sam Miller [sam2630]" userId="59570181-250a-4eaf-8bf6-1c99ac5b28e5" providerId="ADAL" clId="{125AFA86-6554-452E-90C4-1132FE93E5A4}" dt="2020-11-14T08:17:21.825" v="2111" actId="1076"/>
          <ac:picMkLst>
            <pc:docMk/>
            <pc:sldMk cId="2334999656" sldId="259"/>
            <ac:picMk id="9" creationId="{6E559B10-6840-4B89-A10F-ED854B19F7F3}"/>
          </ac:picMkLst>
        </pc:picChg>
        <pc:picChg chg="add mod">
          <ac:chgData name="Sam Miller [sam2630]" userId="59570181-250a-4eaf-8bf6-1c99ac5b28e5" providerId="ADAL" clId="{125AFA86-6554-452E-90C4-1132FE93E5A4}" dt="2020-11-14T08:17:23.576" v="2112" actId="1076"/>
          <ac:picMkLst>
            <pc:docMk/>
            <pc:sldMk cId="2334999656" sldId="259"/>
            <ac:picMk id="11" creationId="{7CAFC4B4-E8B1-4C81-9748-B292D6A6C929}"/>
          </ac:picMkLst>
        </pc:picChg>
      </pc:sldChg>
      <pc:sldChg chg="modSp add mod">
        <pc:chgData name="Sam Miller [sam2630]" userId="59570181-250a-4eaf-8bf6-1c99ac5b28e5" providerId="ADAL" clId="{125AFA86-6554-452E-90C4-1132FE93E5A4}" dt="2020-11-14T08:17:58.063" v="2200" actId="20577"/>
        <pc:sldMkLst>
          <pc:docMk/>
          <pc:sldMk cId="2405738101" sldId="260"/>
        </pc:sldMkLst>
        <pc:spChg chg="mod">
          <ac:chgData name="Sam Miller [sam2630]" userId="59570181-250a-4eaf-8bf6-1c99ac5b28e5" providerId="ADAL" clId="{125AFA86-6554-452E-90C4-1132FE93E5A4}" dt="2020-11-13T10:08:48.141" v="123" actId="20577"/>
          <ac:spMkLst>
            <pc:docMk/>
            <pc:sldMk cId="2405738101" sldId="260"/>
            <ac:spMk id="2" creationId="{1ACE4A4F-C031-464A-96B3-FFF200885B57}"/>
          </ac:spMkLst>
        </pc:spChg>
        <pc:spChg chg="mod">
          <ac:chgData name="Sam Miller [sam2630]" userId="59570181-250a-4eaf-8bf6-1c99ac5b28e5" providerId="ADAL" clId="{125AFA86-6554-452E-90C4-1132FE93E5A4}" dt="2020-11-14T08:17:58.063" v="2200" actId="20577"/>
          <ac:spMkLst>
            <pc:docMk/>
            <pc:sldMk cId="2405738101" sldId="260"/>
            <ac:spMk id="3" creationId="{F5D48432-5BBA-4CE8-A63D-358871E988E5}"/>
          </ac:spMkLst>
        </pc:spChg>
      </pc:sldChg>
      <pc:sldChg chg="addSp delSp modSp new mod setBg">
        <pc:chgData name="Sam Miller [sam2630]" userId="59570181-250a-4eaf-8bf6-1c99ac5b28e5" providerId="ADAL" clId="{125AFA86-6554-452E-90C4-1132FE93E5A4}" dt="2020-11-14T22:01:56.658" v="4314" actId="20577"/>
        <pc:sldMkLst>
          <pc:docMk/>
          <pc:sldMk cId="364062007" sldId="261"/>
        </pc:sldMkLst>
        <pc:spChg chg="mod">
          <ac:chgData name="Sam Miller [sam2630]" userId="59570181-250a-4eaf-8bf6-1c99ac5b28e5" providerId="ADAL" clId="{125AFA86-6554-452E-90C4-1132FE93E5A4}" dt="2020-11-14T01:33:01.702" v="210" actId="20577"/>
          <ac:spMkLst>
            <pc:docMk/>
            <pc:sldMk cId="364062007" sldId="261"/>
            <ac:spMk id="2" creationId="{D62E157F-99B8-4693-AC5D-71D7263A54F9}"/>
          </ac:spMkLst>
        </pc:spChg>
        <pc:spChg chg="add del mod">
          <ac:chgData name="Sam Miller [sam2630]" userId="59570181-250a-4eaf-8bf6-1c99ac5b28e5" providerId="ADAL" clId="{125AFA86-6554-452E-90C4-1132FE93E5A4}" dt="2020-11-14T22:01:56.658" v="4314" actId="20577"/>
          <ac:spMkLst>
            <pc:docMk/>
            <pc:sldMk cId="364062007" sldId="261"/>
            <ac:spMk id="3" creationId="{8FD86339-767B-4744-9DC3-EF63EF7F3901}"/>
          </ac:spMkLst>
        </pc:spChg>
        <pc:spChg chg="add del">
          <ac:chgData name="Sam Miller [sam2630]" userId="59570181-250a-4eaf-8bf6-1c99ac5b28e5" providerId="ADAL" clId="{125AFA86-6554-452E-90C4-1132FE93E5A4}" dt="2020-11-14T01:30:05.737" v="132" actId="26606"/>
          <ac:spMkLst>
            <pc:docMk/>
            <pc:sldMk cId="364062007" sldId="261"/>
            <ac:spMk id="10" creationId="{53F29798-D584-4792-9B62-3F5F5C36D619}"/>
          </ac:spMkLst>
        </pc:spChg>
        <pc:picChg chg="add del mod">
          <ac:chgData name="Sam Miller [sam2630]" userId="59570181-250a-4eaf-8bf6-1c99ac5b28e5" providerId="ADAL" clId="{125AFA86-6554-452E-90C4-1132FE93E5A4}" dt="2020-11-14T01:30:15.731" v="135" actId="22"/>
          <ac:picMkLst>
            <pc:docMk/>
            <pc:sldMk cId="364062007" sldId="261"/>
            <ac:picMk id="5" creationId="{3C602168-9C62-4A6C-B49F-0D4AFF0260B5}"/>
          </ac:picMkLst>
        </pc:picChg>
        <pc:picChg chg="add del mod">
          <ac:chgData name="Sam Miller [sam2630]" userId="59570181-250a-4eaf-8bf6-1c99ac5b28e5" providerId="ADAL" clId="{125AFA86-6554-452E-90C4-1132FE93E5A4}" dt="2020-11-14T09:45:11.601" v="4143"/>
          <ac:picMkLst>
            <pc:docMk/>
            <pc:sldMk cId="364062007" sldId="261"/>
            <ac:picMk id="5" creationId="{B0244A2F-065F-4A6B-843D-A2D473497CF0}"/>
          </ac:picMkLst>
        </pc:picChg>
        <pc:picChg chg="add mod">
          <ac:chgData name="Sam Miller [sam2630]" userId="59570181-250a-4eaf-8bf6-1c99ac5b28e5" providerId="ADAL" clId="{125AFA86-6554-452E-90C4-1132FE93E5A4}" dt="2020-11-14T09:45:14.206" v="4145" actId="1076"/>
          <ac:picMkLst>
            <pc:docMk/>
            <pc:sldMk cId="364062007" sldId="261"/>
            <ac:picMk id="6" creationId="{9AF2A87B-2F86-44E7-B90E-E54E08671DBC}"/>
          </ac:picMkLst>
        </pc:picChg>
        <pc:picChg chg="add del mod ord">
          <ac:chgData name="Sam Miller [sam2630]" userId="59570181-250a-4eaf-8bf6-1c99ac5b28e5" providerId="ADAL" clId="{125AFA86-6554-452E-90C4-1132FE93E5A4}" dt="2020-11-14T01:31:38.938" v="180" actId="22"/>
          <ac:picMkLst>
            <pc:docMk/>
            <pc:sldMk cId="364062007" sldId="261"/>
            <ac:picMk id="7" creationId="{AE0BDBBB-B0F6-4BE2-9692-B305C1EF053B}"/>
          </ac:picMkLst>
        </pc:picChg>
        <pc:picChg chg="add del mod ord">
          <ac:chgData name="Sam Miller [sam2630]" userId="59570181-250a-4eaf-8bf6-1c99ac5b28e5" providerId="ADAL" clId="{125AFA86-6554-452E-90C4-1132FE93E5A4}" dt="2020-11-14T01:32:29.772" v="182" actId="22"/>
          <ac:picMkLst>
            <pc:docMk/>
            <pc:sldMk cId="364062007" sldId="261"/>
            <ac:picMk id="9" creationId="{7DC56575-108B-4F6A-87E5-C32EDA1D421E}"/>
          </ac:picMkLst>
        </pc:picChg>
        <pc:picChg chg="add mod">
          <ac:chgData name="Sam Miller [sam2630]" userId="59570181-250a-4eaf-8bf6-1c99ac5b28e5" providerId="ADAL" clId="{125AFA86-6554-452E-90C4-1132FE93E5A4}" dt="2020-11-14T01:32:43.942" v="188" actId="14100"/>
          <ac:picMkLst>
            <pc:docMk/>
            <pc:sldMk cId="364062007" sldId="261"/>
            <ac:picMk id="12" creationId="{03E763A8-2F98-4D3E-AF27-5311CE1DB4BA}"/>
          </ac:picMkLst>
        </pc:picChg>
      </pc:sldChg>
      <pc:sldChg chg="addSp modSp new mod">
        <pc:chgData name="Sam Miller [sam2630]" userId="59570181-250a-4eaf-8bf6-1c99ac5b28e5" providerId="ADAL" clId="{125AFA86-6554-452E-90C4-1132FE93E5A4}" dt="2020-11-14T22:04:19.891" v="4372" actId="1076"/>
        <pc:sldMkLst>
          <pc:docMk/>
          <pc:sldMk cId="1791602026" sldId="262"/>
        </pc:sldMkLst>
        <pc:spChg chg="mod">
          <ac:chgData name="Sam Miller [sam2630]" userId="59570181-250a-4eaf-8bf6-1c99ac5b28e5" providerId="ADAL" clId="{125AFA86-6554-452E-90C4-1132FE93E5A4}" dt="2020-11-14T05:13:50.211" v="1667"/>
          <ac:spMkLst>
            <pc:docMk/>
            <pc:sldMk cId="1791602026" sldId="262"/>
            <ac:spMk id="2" creationId="{3DBDEBA0-30C5-42D7-AF98-5174229D3438}"/>
          </ac:spMkLst>
        </pc:spChg>
        <pc:spChg chg="mod">
          <ac:chgData name="Sam Miller [sam2630]" userId="59570181-250a-4eaf-8bf6-1c99ac5b28e5" providerId="ADAL" clId="{125AFA86-6554-452E-90C4-1132FE93E5A4}" dt="2020-11-14T22:02:46.733" v="4364" actId="14100"/>
          <ac:spMkLst>
            <pc:docMk/>
            <pc:sldMk cId="1791602026" sldId="262"/>
            <ac:spMk id="3" creationId="{85905139-0306-4703-8988-1F875F89892A}"/>
          </ac:spMkLst>
        </pc:spChg>
        <pc:picChg chg="add mod ord">
          <ac:chgData name="Sam Miller [sam2630]" userId="59570181-250a-4eaf-8bf6-1c99ac5b28e5" providerId="ADAL" clId="{125AFA86-6554-452E-90C4-1132FE93E5A4}" dt="2020-11-14T22:02:10.593" v="4316" actId="1076"/>
          <ac:picMkLst>
            <pc:docMk/>
            <pc:sldMk cId="1791602026" sldId="262"/>
            <ac:picMk id="5" creationId="{4F201703-1145-4F40-A97B-8072AAD3E156}"/>
          </ac:picMkLst>
        </pc:picChg>
        <pc:picChg chg="add mod">
          <ac:chgData name="Sam Miller [sam2630]" userId="59570181-250a-4eaf-8bf6-1c99ac5b28e5" providerId="ADAL" clId="{125AFA86-6554-452E-90C4-1132FE93E5A4}" dt="2020-11-14T22:04:19.891" v="4372" actId="1076"/>
          <ac:picMkLst>
            <pc:docMk/>
            <pc:sldMk cId="1791602026" sldId="262"/>
            <ac:picMk id="6" creationId="{A5CCDD97-08FF-40C7-BC4D-32C83C38BBE5}"/>
          </ac:picMkLst>
        </pc:picChg>
        <pc:picChg chg="add mod">
          <ac:chgData name="Sam Miller [sam2630]" userId="59570181-250a-4eaf-8bf6-1c99ac5b28e5" providerId="ADAL" clId="{125AFA86-6554-452E-90C4-1132FE93E5A4}" dt="2020-11-14T22:02:14.182" v="4317" actId="14100"/>
          <ac:picMkLst>
            <pc:docMk/>
            <pc:sldMk cId="1791602026" sldId="262"/>
            <ac:picMk id="7" creationId="{9EF52745-4ABE-406A-BC41-D66CCA81E099}"/>
          </ac:picMkLst>
        </pc:picChg>
      </pc:sldChg>
      <pc:sldChg chg="addSp modSp add mod">
        <pc:chgData name="Sam Miller [sam2630]" userId="59570181-250a-4eaf-8bf6-1c99ac5b28e5" providerId="ADAL" clId="{125AFA86-6554-452E-90C4-1132FE93E5A4}" dt="2020-11-14T01:36:01.201" v="424" actId="20577"/>
        <pc:sldMkLst>
          <pc:docMk/>
          <pc:sldMk cId="2792194563" sldId="263"/>
        </pc:sldMkLst>
        <pc:spChg chg="mod">
          <ac:chgData name="Sam Miller [sam2630]" userId="59570181-250a-4eaf-8bf6-1c99ac5b28e5" providerId="ADAL" clId="{125AFA86-6554-452E-90C4-1132FE93E5A4}" dt="2020-11-14T01:35:17.842" v="338" actId="20577"/>
          <ac:spMkLst>
            <pc:docMk/>
            <pc:sldMk cId="2792194563" sldId="263"/>
            <ac:spMk id="2" creationId="{3DBDEBA0-30C5-42D7-AF98-5174229D3438}"/>
          </ac:spMkLst>
        </pc:spChg>
        <pc:spChg chg="mod">
          <ac:chgData name="Sam Miller [sam2630]" userId="59570181-250a-4eaf-8bf6-1c99ac5b28e5" providerId="ADAL" clId="{125AFA86-6554-452E-90C4-1132FE93E5A4}" dt="2020-11-14T01:36:01.201" v="424" actId="20577"/>
          <ac:spMkLst>
            <pc:docMk/>
            <pc:sldMk cId="2792194563" sldId="263"/>
            <ac:spMk id="3" creationId="{85905139-0306-4703-8988-1F875F89892A}"/>
          </ac:spMkLst>
        </pc:spChg>
        <pc:picChg chg="add mod">
          <ac:chgData name="Sam Miller [sam2630]" userId="59570181-250a-4eaf-8bf6-1c99ac5b28e5" providerId="ADAL" clId="{125AFA86-6554-452E-90C4-1132FE93E5A4}" dt="2020-11-14T01:35:34.173" v="343" actId="14100"/>
          <ac:picMkLst>
            <pc:docMk/>
            <pc:sldMk cId="2792194563" sldId="263"/>
            <ac:picMk id="5" creationId="{4A33ACB3-8531-4161-A7CB-5A05B47A7C84}"/>
          </ac:picMkLst>
        </pc:picChg>
      </pc:sldChg>
      <pc:sldChg chg="addSp delSp modSp add mod ord modAnim">
        <pc:chgData name="Sam Miller [sam2630]" userId="59570181-250a-4eaf-8bf6-1c99ac5b28e5" providerId="ADAL" clId="{125AFA86-6554-452E-90C4-1132FE93E5A4}" dt="2020-11-14T02:10:41.022" v="547"/>
        <pc:sldMkLst>
          <pc:docMk/>
          <pc:sldMk cId="3987585340" sldId="264"/>
        </pc:sldMkLst>
        <pc:spChg chg="mod">
          <ac:chgData name="Sam Miller [sam2630]" userId="59570181-250a-4eaf-8bf6-1c99ac5b28e5" providerId="ADAL" clId="{125AFA86-6554-452E-90C4-1132FE93E5A4}" dt="2020-11-14T01:40:06.783" v="459" actId="20577"/>
          <ac:spMkLst>
            <pc:docMk/>
            <pc:sldMk cId="3987585340" sldId="264"/>
            <ac:spMk id="2" creationId="{3DBDEBA0-30C5-42D7-AF98-5174229D3438}"/>
          </ac:spMkLst>
        </pc:spChg>
        <pc:spChg chg="del">
          <ac:chgData name="Sam Miller [sam2630]" userId="59570181-250a-4eaf-8bf6-1c99ac5b28e5" providerId="ADAL" clId="{125AFA86-6554-452E-90C4-1132FE93E5A4}" dt="2020-11-14T02:10:41.022" v="547"/>
          <ac:spMkLst>
            <pc:docMk/>
            <pc:sldMk cId="3987585340" sldId="264"/>
            <ac:spMk id="3" creationId="{85905139-0306-4703-8988-1F875F89892A}"/>
          </ac:spMkLst>
        </pc:spChg>
        <pc:picChg chg="add mod">
          <ac:chgData name="Sam Miller [sam2630]" userId="59570181-250a-4eaf-8bf6-1c99ac5b28e5" providerId="ADAL" clId="{125AFA86-6554-452E-90C4-1132FE93E5A4}" dt="2020-11-14T02:10:41.022" v="547"/>
          <ac:picMkLst>
            <pc:docMk/>
            <pc:sldMk cId="3987585340" sldId="264"/>
            <ac:picMk id="4" creationId="{0253BAC9-D48B-441C-99D7-504A643A461A}"/>
          </ac:picMkLst>
        </pc:picChg>
      </pc:sldChg>
      <pc:sldChg chg="addSp modSp add mod">
        <pc:chgData name="Sam Miller [sam2630]" userId="59570181-250a-4eaf-8bf6-1c99ac5b28e5" providerId="ADAL" clId="{125AFA86-6554-452E-90C4-1132FE93E5A4}" dt="2020-11-14T22:15:25.623" v="4736" actId="1076"/>
        <pc:sldMkLst>
          <pc:docMk/>
          <pc:sldMk cId="1305659826" sldId="265"/>
        </pc:sldMkLst>
        <pc:spChg chg="mod">
          <ac:chgData name="Sam Miller [sam2630]" userId="59570181-250a-4eaf-8bf6-1c99ac5b28e5" providerId="ADAL" clId="{125AFA86-6554-452E-90C4-1132FE93E5A4}" dt="2020-11-14T02:24:49.705" v="1037" actId="20577"/>
          <ac:spMkLst>
            <pc:docMk/>
            <pc:sldMk cId="1305659826" sldId="265"/>
            <ac:spMk id="3" creationId="{85905139-0306-4703-8988-1F875F89892A}"/>
          </ac:spMkLst>
        </pc:spChg>
        <pc:picChg chg="add mod">
          <ac:chgData name="Sam Miller [sam2630]" userId="59570181-250a-4eaf-8bf6-1c99ac5b28e5" providerId="ADAL" clId="{125AFA86-6554-452E-90C4-1132FE93E5A4}" dt="2020-11-14T02:48:29.237" v="1213" actId="1076"/>
          <ac:picMkLst>
            <pc:docMk/>
            <pc:sldMk cId="1305659826" sldId="265"/>
            <ac:picMk id="5" creationId="{10EF0082-69E6-465A-96B2-33A269F630CA}"/>
          </ac:picMkLst>
        </pc:picChg>
        <pc:picChg chg="add mod">
          <ac:chgData name="Sam Miller [sam2630]" userId="59570181-250a-4eaf-8bf6-1c99ac5b28e5" providerId="ADAL" clId="{125AFA86-6554-452E-90C4-1132FE93E5A4}" dt="2020-11-14T22:15:25.623" v="4736" actId="1076"/>
          <ac:picMkLst>
            <pc:docMk/>
            <pc:sldMk cId="1305659826" sldId="265"/>
            <ac:picMk id="6" creationId="{8AD8F0C1-1442-42CA-B816-482058D6790B}"/>
          </ac:picMkLst>
        </pc:picChg>
        <pc:picChg chg="add mod">
          <ac:chgData name="Sam Miller [sam2630]" userId="59570181-250a-4eaf-8bf6-1c99ac5b28e5" providerId="ADAL" clId="{125AFA86-6554-452E-90C4-1132FE93E5A4}" dt="2020-11-14T02:48:45.267" v="1215" actId="1076"/>
          <ac:picMkLst>
            <pc:docMk/>
            <pc:sldMk cId="1305659826" sldId="265"/>
            <ac:picMk id="7" creationId="{F826F034-7B3B-4BCF-860A-C5595FDACECA}"/>
          </ac:picMkLst>
        </pc:picChg>
      </pc:sldChg>
      <pc:sldChg chg="addSp modSp add mod">
        <pc:chgData name="Sam Miller [sam2630]" userId="59570181-250a-4eaf-8bf6-1c99ac5b28e5" providerId="ADAL" clId="{125AFA86-6554-452E-90C4-1132FE93E5A4}" dt="2020-11-14T22:30:42.515" v="5189" actId="20577"/>
        <pc:sldMkLst>
          <pc:docMk/>
          <pc:sldMk cId="454557763" sldId="266"/>
        </pc:sldMkLst>
        <pc:spChg chg="mod">
          <ac:chgData name="Sam Miller [sam2630]" userId="59570181-250a-4eaf-8bf6-1c99ac5b28e5" providerId="ADAL" clId="{125AFA86-6554-452E-90C4-1132FE93E5A4}" dt="2020-11-14T22:17:01.814" v="5036" actId="20577"/>
          <ac:spMkLst>
            <pc:docMk/>
            <pc:sldMk cId="454557763" sldId="266"/>
            <ac:spMk id="2" creationId="{3DBDEBA0-30C5-42D7-AF98-5174229D3438}"/>
          </ac:spMkLst>
        </pc:spChg>
        <pc:spChg chg="mod">
          <ac:chgData name="Sam Miller [sam2630]" userId="59570181-250a-4eaf-8bf6-1c99ac5b28e5" providerId="ADAL" clId="{125AFA86-6554-452E-90C4-1132FE93E5A4}" dt="2020-11-14T22:30:42.515" v="5189" actId="20577"/>
          <ac:spMkLst>
            <pc:docMk/>
            <pc:sldMk cId="454557763" sldId="266"/>
            <ac:spMk id="3" creationId="{85905139-0306-4703-8988-1F875F89892A}"/>
          </ac:spMkLst>
        </pc:spChg>
        <pc:picChg chg="add mod">
          <ac:chgData name="Sam Miller [sam2630]" userId="59570181-250a-4eaf-8bf6-1c99ac5b28e5" providerId="ADAL" clId="{125AFA86-6554-452E-90C4-1132FE93E5A4}" dt="2020-11-14T22:18:07.386" v="5099" actId="14100"/>
          <ac:picMkLst>
            <pc:docMk/>
            <pc:sldMk cId="454557763" sldId="266"/>
            <ac:picMk id="5" creationId="{44FAD6ED-4548-4AD6-AD33-48DB3EEEEFA8}"/>
          </ac:picMkLst>
        </pc:picChg>
        <pc:picChg chg="add mod">
          <ac:chgData name="Sam Miller [sam2630]" userId="59570181-250a-4eaf-8bf6-1c99ac5b28e5" providerId="ADAL" clId="{125AFA86-6554-452E-90C4-1132FE93E5A4}" dt="2020-11-14T22:18:13.062" v="5101" actId="1076"/>
          <ac:picMkLst>
            <pc:docMk/>
            <pc:sldMk cId="454557763" sldId="266"/>
            <ac:picMk id="6" creationId="{5F4829E6-E993-487A-9889-0589B847650F}"/>
          </ac:picMkLst>
        </pc:picChg>
        <pc:picChg chg="add mod">
          <ac:chgData name="Sam Miller [sam2630]" userId="59570181-250a-4eaf-8bf6-1c99ac5b28e5" providerId="ADAL" clId="{125AFA86-6554-452E-90C4-1132FE93E5A4}" dt="2020-11-14T22:18:21.544" v="5104" actId="14100"/>
          <ac:picMkLst>
            <pc:docMk/>
            <pc:sldMk cId="454557763" sldId="266"/>
            <ac:picMk id="8" creationId="{D633C3FC-DC5D-4536-9FB2-1B99751DCB2B}"/>
          </ac:picMkLst>
        </pc:picChg>
      </pc:sldChg>
      <pc:sldChg chg="addSp delSp modSp add mod ord modAnim">
        <pc:chgData name="Sam Miller [sam2630]" userId="59570181-250a-4eaf-8bf6-1c99ac5b28e5" providerId="ADAL" clId="{125AFA86-6554-452E-90C4-1132FE93E5A4}" dt="2020-11-14T22:17:05.984" v="5037"/>
        <pc:sldMkLst>
          <pc:docMk/>
          <pc:sldMk cId="2659451713" sldId="267"/>
        </pc:sldMkLst>
        <pc:spChg chg="mod">
          <ac:chgData name="Sam Miller [sam2630]" userId="59570181-250a-4eaf-8bf6-1c99ac5b28e5" providerId="ADAL" clId="{125AFA86-6554-452E-90C4-1132FE93E5A4}" dt="2020-11-14T22:17:05.984" v="5037"/>
          <ac:spMkLst>
            <pc:docMk/>
            <pc:sldMk cId="2659451713" sldId="267"/>
            <ac:spMk id="2" creationId="{3DBDEBA0-30C5-42D7-AF98-5174229D3438}"/>
          </ac:spMkLst>
        </pc:spChg>
        <pc:spChg chg="del mod">
          <ac:chgData name="Sam Miller [sam2630]" userId="59570181-250a-4eaf-8bf6-1c99ac5b28e5" providerId="ADAL" clId="{125AFA86-6554-452E-90C4-1132FE93E5A4}" dt="2020-11-14T05:38:02.993" v="1709"/>
          <ac:spMkLst>
            <pc:docMk/>
            <pc:sldMk cId="2659451713" sldId="267"/>
            <ac:spMk id="3" creationId="{85905139-0306-4703-8988-1F875F89892A}"/>
          </ac:spMkLst>
        </pc:spChg>
        <pc:picChg chg="add del">
          <ac:chgData name="Sam Miller [sam2630]" userId="59570181-250a-4eaf-8bf6-1c99ac5b28e5" providerId="ADAL" clId="{125AFA86-6554-452E-90C4-1132FE93E5A4}" dt="2020-11-14T01:40:59.936" v="495" actId="22"/>
          <ac:picMkLst>
            <pc:docMk/>
            <pc:sldMk cId="2659451713" sldId="267"/>
            <ac:picMk id="5" creationId="{AC212484-EE00-4500-B556-E8A865442C75}"/>
          </ac:picMkLst>
        </pc:picChg>
        <pc:picChg chg="add del mod">
          <ac:chgData name="Sam Miller [sam2630]" userId="59570181-250a-4eaf-8bf6-1c99ac5b28e5" providerId="ADAL" clId="{125AFA86-6554-452E-90C4-1132FE93E5A4}" dt="2020-11-14T05:37:34.469" v="1708" actId="478"/>
          <ac:picMkLst>
            <pc:docMk/>
            <pc:sldMk cId="2659451713" sldId="267"/>
            <ac:picMk id="7" creationId="{CB77C897-4099-4E9F-9D19-E9BBC43FA973}"/>
          </ac:picMkLst>
        </pc:picChg>
        <pc:picChg chg="add mod">
          <ac:chgData name="Sam Miller [sam2630]" userId="59570181-250a-4eaf-8bf6-1c99ac5b28e5" providerId="ADAL" clId="{125AFA86-6554-452E-90C4-1132FE93E5A4}" dt="2020-11-14T05:38:02.993" v="1709"/>
          <ac:picMkLst>
            <pc:docMk/>
            <pc:sldMk cId="2659451713" sldId="267"/>
            <ac:picMk id="8" creationId="{AB279949-AA1A-4D64-B0C4-CBFFF56E6B05}"/>
          </ac:picMkLst>
        </pc:picChg>
      </pc:sldChg>
      <pc:sldChg chg="addSp modSp add mod">
        <pc:chgData name="Sam Miller [sam2630]" userId="59570181-250a-4eaf-8bf6-1c99ac5b28e5" providerId="ADAL" clId="{125AFA86-6554-452E-90C4-1132FE93E5A4}" dt="2020-11-14T22:16:38.890" v="4999" actId="20577"/>
        <pc:sldMkLst>
          <pc:docMk/>
          <pc:sldMk cId="3483646757" sldId="268"/>
        </pc:sldMkLst>
        <pc:spChg chg="mod">
          <ac:chgData name="Sam Miller [sam2630]" userId="59570181-250a-4eaf-8bf6-1c99ac5b28e5" providerId="ADAL" clId="{125AFA86-6554-452E-90C4-1132FE93E5A4}" dt="2020-11-14T01:41:36.323" v="546" actId="20577"/>
          <ac:spMkLst>
            <pc:docMk/>
            <pc:sldMk cId="3483646757" sldId="268"/>
            <ac:spMk id="2" creationId="{3DBDEBA0-30C5-42D7-AF98-5174229D3438}"/>
          </ac:spMkLst>
        </pc:spChg>
        <pc:spChg chg="mod">
          <ac:chgData name="Sam Miller [sam2630]" userId="59570181-250a-4eaf-8bf6-1c99ac5b28e5" providerId="ADAL" clId="{125AFA86-6554-452E-90C4-1132FE93E5A4}" dt="2020-11-14T22:16:38.890" v="4999" actId="20577"/>
          <ac:spMkLst>
            <pc:docMk/>
            <pc:sldMk cId="3483646757" sldId="268"/>
            <ac:spMk id="3" creationId="{85905139-0306-4703-8988-1F875F89892A}"/>
          </ac:spMkLst>
        </pc:spChg>
        <pc:picChg chg="add mod">
          <ac:chgData name="Sam Miller [sam2630]" userId="59570181-250a-4eaf-8bf6-1c99ac5b28e5" providerId="ADAL" clId="{125AFA86-6554-452E-90C4-1132FE93E5A4}" dt="2020-11-14T07:24:33.374" v="1851" actId="1076"/>
          <ac:picMkLst>
            <pc:docMk/>
            <pc:sldMk cId="3483646757" sldId="268"/>
            <ac:picMk id="5" creationId="{1F5CB711-E90E-4507-9B44-C7ADE7370C7F}"/>
          </ac:picMkLst>
        </pc:picChg>
      </pc:sldChg>
      <pc:sldChg chg="addSp delSp modSp add mod modAnim">
        <pc:chgData name="Sam Miller [sam2630]" userId="59570181-250a-4eaf-8bf6-1c99ac5b28e5" providerId="ADAL" clId="{125AFA86-6554-452E-90C4-1132FE93E5A4}" dt="2020-11-14T02:11:27.431" v="561"/>
        <pc:sldMkLst>
          <pc:docMk/>
          <pc:sldMk cId="2359758377" sldId="269"/>
        </pc:sldMkLst>
        <pc:spChg chg="mod">
          <ac:chgData name="Sam Miller [sam2630]" userId="59570181-250a-4eaf-8bf6-1c99ac5b28e5" providerId="ADAL" clId="{125AFA86-6554-452E-90C4-1132FE93E5A4}" dt="2020-11-14T02:11:12.444" v="560" actId="20577"/>
          <ac:spMkLst>
            <pc:docMk/>
            <pc:sldMk cId="2359758377" sldId="269"/>
            <ac:spMk id="2" creationId="{3DBDEBA0-30C5-42D7-AF98-5174229D3438}"/>
          </ac:spMkLst>
        </pc:spChg>
        <pc:spChg chg="del">
          <ac:chgData name="Sam Miller [sam2630]" userId="59570181-250a-4eaf-8bf6-1c99ac5b28e5" providerId="ADAL" clId="{125AFA86-6554-452E-90C4-1132FE93E5A4}" dt="2020-11-14T02:11:27.431" v="561"/>
          <ac:spMkLst>
            <pc:docMk/>
            <pc:sldMk cId="2359758377" sldId="269"/>
            <ac:spMk id="3" creationId="{85905139-0306-4703-8988-1F875F89892A}"/>
          </ac:spMkLst>
        </pc:spChg>
        <pc:picChg chg="add mod">
          <ac:chgData name="Sam Miller [sam2630]" userId="59570181-250a-4eaf-8bf6-1c99ac5b28e5" providerId="ADAL" clId="{125AFA86-6554-452E-90C4-1132FE93E5A4}" dt="2020-11-14T02:11:27.431" v="561"/>
          <ac:picMkLst>
            <pc:docMk/>
            <pc:sldMk cId="2359758377" sldId="269"/>
            <ac:picMk id="4" creationId="{0947FB51-B4E7-4E4F-A008-DBB0BE4C57B5}"/>
          </ac:picMkLst>
        </pc:picChg>
      </pc:sldChg>
      <pc:sldChg chg="addSp delSp modSp add mod delAnim">
        <pc:chgData name="Sam Miller [sam2630]" userId="59570181-250a-4eaf-8bf6-1c99ac5b28e5" providerId="ADAL" clId="{125AFA86-6554-452E-90C4-1132FE93E5A4}" dt="2020-11-14T22:31:11.077" v="5233" actId="20577"/>
        <pc:sldMkLst>
          <pc:docMk/>
          <pc:sldMk cId="1735678706" sldId="270"/>
        </pc:sldMkLst>
        <pc:spChg chg="add mod">
          <ac:chgData name="Sam Miller [sam2630]" userId="59570181-250a-4eaf-8bf6-1c99ac5b28e5" providerId="ADAL" clId="{125AFA86-6554-452E-90C4-1132FE93E5A4}" dt="2020-11-14T22:31:11.077" v="5233" actId="20577"/>
          <ac:spMkLst>
            <pc:docMk/>
            <pc:sldMk cId="1735678706" sldId="270"/>
            <ac:spMk id="5" creationId="{FDF94B7E-E823-4BA2-B52E-C0FF6AF6F697}"/>
          </ac:spMkLst>
        </pc:spChg>
        <pc:picChg chg="del">
          <ac:chgData name="Sam Miller [sam2630]" userId="59570181-250a-4eaf-8bf6-1c99ac5b28e5" providerId="ADAL" clId="{125AFA86-6554-452E-90C4-1132FE93E5A4}" dt="2020-11-14T02:11:34.431" v="563" actId="478"/>
          <ac:picMkLst>
            <pc:docMk/>
            <pc:sldMk cId="1735678706" sldId="270"/>
            <ac:picMk id="4" creationId="{0947FB51-B4E7-4E4F-A008-DBB0BE4C57B5}"/>
          </ac:picMkLst>
        </pc:picChg>
        <pc:picChg chg="add mod">
          <ac:chgData name="Sam Miller [sam2630]" userId="59570181-250a-4eaf-8bf6-1c99ac5b28e5" providerId="ADAL" clId="{125AFA86-6554-452E-90C4-1132FE93E5A4}" dt="2020-11-14T02:59:40.627" v="1219" actId="1076"/>
          <ac:picMkLst>
            <pc:docMk/>
            <pc:sldMk cId="1735678706" sldId="270"/>
            <ac:picMk id="7" creationId="{4A27CC70-7956-4F7C-A64F-135333855C5E}"/>
          </ac:picMkLst>
        </pc:picChg>
        <pc:picChg chg="add mod">
          <ac:chgData name="Sam Miller [sam2630]" userId="59570181-250a-4eaf-8bf6-1c99ac5b28e5" providerId="ADAL" clId="{125AFA86-6554-452E-90C4-1132FE93E5A4}" dt="2020-11-14T02:59:54.971" v="1221" actId="1076"/>
          <ac:picMkLst>
            <pc:docMk/>
            <pc:sldMk cId="1735678706" sldId="270"/>
            <ac:picMk id="9" creationId="{BB285B2A-F490-4A52-90EE-34E2C46E9AA0}"/>
          </ac:picMkLst>
        </pc:picChg>
        <pc:picChg chg="add del mod">
          <ac:chgData name="Sam Miller [sam2630]" userId="59570181-250a-4eaf-8bf6-1c99ac5b28e5" providerId="ADAL" clId="{125AFA86-6554-452E-90C4-1132FE93E5A4}" dt="2020-11-14T03:00:22.712" v="1224" actId="478"/>
          <ac:picMkLst>
            <pc:docMk/>
            <pc:sldMk cId="1735678706" sldId="270"/>
            <ac:picMk id="11" creationId="{0104AB10-2159-42D2-9012-3FE93A661C93}"/>
          </ac:picMkLst>
        </pc:picChg>
        <pc:picChg chg="add mod">
          <ac:chgData name="Sam Miller [sam2630]" userId="59570181-250a-4eaf-8bf6-1c99ac5b28e5" providerId="ADAL" clId="{125AFA86-6554-452E-90C4-1132FE93E5A4}" dt="2020-11-14T03:00:29.375" v="1226" actId="1076"/>
          <ac:picMkLst>
            <pc:docMk/>
            <pc:sldMk cId="1735678706" sldId="270"/>
            <ac:picMk id="13" creationId="{DD38A01F-F3EA-457C-9D30-6B468B6B7F39}"/>
          </ac:picMkLst>
        </pc:picChg>
      </pc:sldChg>
      <pc:sldChg chg="addSp delSp modSp add mod modAnim">
        <pc:chgData name="Sam Miller [sam2630]" userId="59570181-250a-4eaf-8bf6-1c99ac5b28e5" providerId="ADAL" clId="{125AFA86-6554-452E-90C4-1132FE93E5A4}" dt="2020-11-14T02:15:30.797" v="640"/>
        <pc:sldMkLst>
          <pc:docMk/>
          <pc:sldMk cId="1513611262" sldId="271"/>
        </pc:sldMkLst>
        <pc:spChg chg="mod">
          <ac:chgData name="Sam Miller [sam2630]" userId="59570181-250a-4eaf-8bf6-1c99ac5b28e5" providerId="ADAL" clId="{125AFA86-6554-452E-90C4-1132FE93E5A4}" dt="2020-11-14T02:12:26.810" v="601" actId="20577"/>
          <ac:spMkLst>
            <pc:docMk/>
            <pc:sldMk cId="1513611262" sldId="271"/>
            <ac:spMk id="2" creationId="{3DBDEBA0-30C5-42D7-AF98-5174229D3438}"/>
          </ac:spMkLst>
        </pc:spChg>
        <pc:spChg chg="del">
          <ac:chgData name="Sam Miller [sam2630]" userId="59570181-250a-4eaf-8bf6-1c99ac5b28e5" providerId="ADAL" clId="{125AFA86-6554-452E-90C4-1132FE93E5A4}" dt="2020-11-14T02:15:30.797" v="640"/>
          <ac:spMkLst>
            <pc:docMk/>
            <pc:sldMk cId="1513611262" sldId="271"/>
            <ac:spMk id="5" creationId="{FDF94B7E-E823-4BA2-B52E-C0FF6AF6F697}"/>
          </ac:spMkLst>
        </pc:spChg>
        <pc:picChg chg="add mod">
          <ac:chgData name="Sam Miller [sam2630]" userId="59570181-250a-4eaf-8bf6-1c99ac5b28e5" providerId="ADAL" clId="{125AFA86-6554-452E-90C4-1132FE93E5A4}" dt="2020-11-14T02:15:30.797" v="640"/>
          <ac:picMkLst>
            <pc:docMk/>
            <pc:sldMk cId="1513611262" sldId="271"/>
            <ac:picMk id="3" creationId="{9328E3CD-8B27-431D-A924-F7CCD1E31F76}"/>
          </ac:picMkLst>
        </pc:picChg>
      </pc:sldChg>
      <pc:sldChg chg="addSp delSp modSp add mod ord modAnim">
        <pc:chgData name="Sam Miller [sam2630]" userId="59570181-250a-4eaf-8bf6-1c99ac5b28e5" providerId="ADAL" clId="{125AFA86-6554-452E-90C4-1132FE93E5A4}" dt="2020-11-14T02:14:00.059" v="637"/>
        <pc:sldMkLst>
          <pc:docMk/>
          <pc:sldMk cId="410600248" sldId="272"/>
        </pc:sldMkLst>
        <pc:spChg chg="mod">
          <ac:chgData name="Sam Miller [sam2630]" userId="59570181-250a-4eaf-8bf6-1c99ac5b28e5" providerId="ADAL" clId="{125AFA86-6554-452E-90C4-1132FE93E5A4}" dt="2020-11-14T02:13:54.376" v="636" actId="404"/>
          <ac:spMkLst>
            <pc:docMk/>
            <pc:sldMk cId="410600248" sldId="272"/>
            <ac:spMk id="2" creationId="{3DBDEBA0-30C5-42D7-AF98-5174229D3438}"/>
          </ac:spMkLst>
        </pc:spChg>
        <pc:spChg chg="del">
          <ac:chgData name="Sam Miller [sam2630]" userId="59570181-250a-4eaf-8bf6-1c99ac5b28e5" providerId="ADAL" clId="{125AFA86-6554-452E-90C4-1132FE93E5A4}" dt="2020-11-14T02:14:00.059" v="637"/>
          <ac:spMkLst>
            <pc:docMk/>
            <pc:sldMk cId="410600248" sldId="272"/>
            <ac:spMk id="5" creationId="{FDF94B7E-E823-4BA2-B52E-C0FF6AF6F697}"/>
          </ac:spMkLst>
        </pc:spChg>
        <pc:picChg chg="add mod">
          <ac:chgData name="Sam Miller [sam2630]" userId="59570181-250a-4eaf-8bf6-1c99ac5b28e5" providerId="ADAL" clId="{125AFA86-6554-452E-90C4-1132FE93E5A4}" dt="2020-11-14T02:14:00.059" v="637"/>
          <ac:picMkLst>
            <pc:docMk/>
            <pc:sldMk cId="410600248" sldId="272"/>
            <ac:picMk id="3" creationId="{EEE8B14D-B5E9-49DB-BAE2-5E01BE1A9547}"/>
          </ac:picMkLst>
        </pc:picChg>
      </pc:sldChg>
      <pc:sldChg chg="addSp delSp modSp add modAnim">
        <pc:chgData name="Sam Miller [sam2630]" userId="59570181-250a-4eaf-8bf6-1c99ac5b28e5" providerId="ADAL" clId="{125AFA86-6554-452E-90C4-1132FE93E5A4}" dt="2020-11-14T02:15:33.991" v="641"/>
        <pc:sldMkLst>
          <pc:docMk/>
          <pc:sldMk cId="453005766" sldId="273"/>
        </pc:sldMkLst>
        <pc:spChg chg="del">
          <ac:chgData name="Sam Miller [sam2630]" userId="59570181-250a-4eaf-8bf6-1c99ac5b28e5" providerId="ADAL" clId="{125AFA86-6554-452E-90C4-1132FE93E5A4}" dt="2020-11-14T02:15:33.991" v="641"/>
          <ac:spMkLst>
            <pc:docMk/>
            <pc:sldMk cId="453005766" sldId="273"/>
            <ac:spMk id="5" creationId="{FDF94B7E-E823-4BA2-B52E-C0FF6AF6F697}"/>
          </ac:spMkLst>
        </pc:spChg>
        <pc:picChg chg="add mod">
          <ac:chgData name="Sam Miller [sam2630]" userId="59570181-250a-4eaf-8bf6-1c99ac5b28e5" providerId="ADAL" clId="{125AFA86-6554-452E-90C4-1132FE93E5A4}" dt="2020-11-14T02:15:33.991" v="641"/>
          <ac:picMkLst>
            <pc:docMk/>
            <pc:sldMk cId="453005766" sldId="273"/>
            <ac:picMk id="3" creationId="{2F00F5B0-BD11-4A9D-8299-08833EB21999}"/>
          </ac:picMkLst>
        </pc:picChg>
      </pc:sldChg>
      <pc:sldChg chg="addSp modSp add mod modAnim">
        <pc:chgData name="Sam Miller [sam2630]" userId="59570181-250a-4eaf-8bf6-1c99ac5b28e5" providerId="ADAL" clId="{125AFA86-6554-452E-90C4-1132FE93E5A4}" dt="2020-11-14T22:01:44.749" v="4308" actId="14100"/>
        <pc:sldMkLst>
          <pc:docMk/>
          <pc:sldMk cId="1059111885" sldId="274"/>
        </pc:sldMkLst>
        <pc:spChg chg="mod">
          <ac:chgData name="Sam Miller [sam2630]" userId="59570181-250a-4eaf-8bf6-1c99ac5b28e5" providerId="ADAL" clId="{125AFA86-6554-452E-90C4-1132FE93E5A4}" dt="2020-11-14T22:01:44.749" v="4308" actId="14100"/>
          <ac:spMkLst>
            <pc:docMk/>
            <pc:sldMk cId="1059111885" sldId="274"/>
            <ac:spMk id="5" creationId="{FDF94B7E-E823-4BA2-B52E-C0FF6AF6F697}"/>
          </ac:spMkLst>
        </pc:spChg>
        <pc:picChg chg="add mod">
          <ac:chgData name="Sam Miller [sam2630]" userId="59570181-250a-4eaf-8bf6-1c99ac5b28e5" providerId="ADAL" clId="{125AFA86-6554-452E-90C4-1132FE93E5A4}" dt="2020-11-14T03:37:09.890" v="1600" actId="1076"/>
          <ac:picMkLst>
            <pc:docMk/>
            <pc:sldMk cId="1059111885" sldId="274"/>
            <ac:picMk id="4" creationId="{E20FE9D2-0736-4599-89DE-A5A9D0535F42}"/>
          </ac:picMkLst>
        </pc:picChg>
        <pc:picChg chg="add mod">
          <ac:chgData name="Sam Miller [sam2630]" userId="59570181-250a-4eaf-8bf6-1c99ac5b28e5" providerId="ADAL" clId="{125AFA86-6554-452E-90C4-1132FE93E5A4}" dt="2020-11-14T03:37:13.129" v="1601" actId="1076"/>
          <ac:picMkLst>
            <pc:docMk/>
            <pc:sldMk cId="1059111885" sldId="274"/>
            <ac:picMk id="7" creationId="{498D8DFA-FC96-4925-AB8E-DB9AB168E720}"/>
          </ac:picMkLst>
        </pc:picChg>
        <pc:picChg chg="add mod">
          <ac:chgData name="Sam Miller [sam2630]" userId="59570181-250a-4eaf-8bf6-1c99ac5b28e5" providerId="ADAL" clId="{125AFA86-6554-452E-90C4-1132FE93E5A4}" dt="2020-11-14T03:41:21.683" v="1641"/>
          <ac:picMkLst>
            <pc:docMk/>
            <pc:sldMk cId="1059111885" sldId="274"/>
            <ac:picMk id="8" creationId="{47CCA892-BA96-4EFB-BABF-4CFC28D6E108}"/>
          </ac:picMkLst>
        </pc:picChg>
        <pc:picChg chg="add mod">
          <ac:chgData name="Sam Miller [sam2630]" userId="59570181-250a-4eaf-8bf6-1c99ac5b28e5" providerId="ADAL" clId="{125AFA86-6554-452E-90C4-1132FE93E5A4}" dt="2020-11-14T03:41:21.224" v="1640"/>
          <ac:picMkLst>
            <pc:docMk/>
            <pc:sldMk cId="1059111885" sldId="274"/>
            <ac:picMk id="9" creationId="{3E2E9494-ABD7-4B6D-8899-A1D62C5187F4}"/>
          </ac:picMkLst>
        </pc:picChg>
      </pc:sldChg>
      <pc:sldChg chg="addSp delSp modSp add mod delAnim">
        <pc:chgData name="Sam Miller [sam2630]" userId="59570181-250a-4eaf-8bf6-1c99ac5b28e5" providerId="ADAL" clId="{125AFA86-6554-452E-90C4-1132FE93E5A4}" dt="2020-11-14T02:22:39.903" v="897" actId="20577"/>
        <pc:sldMkLst>
          <pc:docMk/>
          <pc:sldMk cId="2340528555" sldId="275"/>
        </pc:sldMkLst>
        <pc:spChg chg="add mod">
          <ac:chgData name="Sam Miller [sam2630]" userId="59570181-250a-4eaf-8bf6-1c99ac5b28e5" providerId="ADAL" clId="{125AFA86-6554-452E-90C4-1132FE93E5A4}" dt="2020-11-14T02:22:39.903" v="897" actId="20577"/>
          <ac:spMkLst>
            <pc:docMk/>
            <pc:sldMk cId="2340528555" sldId="275"/>
            <ac:spMk id="5" creationId="{19957413-A594-48EC-AAEE-D11C9350C467}"/>
          </ac:spMkLst>
        </pc:spChg>
        <pc:picChg chg="del">
          <ac:chgData name="Sam Miller [sam2630]" userId="59570181-250a-4eaf-8bf6-1c99ac5b28e5" providerId="ADAL" clId="{125AFA86-6554-452E-90C4-1132FE93E5A4}" dt="2020-11-14T02:21:26.253" v="701" actId="478"/>
          <ac:picMkLst>
            <pc:docMk/>
            <pc:sldMk cId="2340528555" sldId="275"/>
            <ac:picMk id="3" creationId="{EEE8B14D-B5E9-49DB-BAE2-5E01BE1A9547}"/>
          </ac:picMkLst>
        </pc:picChg>
      </pc:sldChg>
      <pc:sldChg chg="addSp delSp modSp add mod ord">
        <pc:chgData name="Sam Miller [sam2630]" userId="59570181-250a-4eaf-8bf6-1c99ac5b28e5" providerId="ADAL" clId="{125AFA86-6554-452E-90C4-1132FE93E5A4}" dt="2020-11-14T22:15:12.173" v="4734" actId="14100"/>
        <pc:sldMkLst>
          <pc:docMk/>
          <pc:sldMk cId="2758580542" sldId="276"/>
        </pc:sldMkLst>
        <pc:spChg chg="mod">
          <ac:chgData name="Sam Miller [sam2630]" userId="59570181-250a-4eaf-8bf6-1c99ac5b28e5" providerId="ADAL" clId="{125AFA86-6554-452E-90C4-1132FE93E5A4}" dt="2020-11-14T02:48:00.330" v="1211"/>
          <ac:spMkLst>
            <pc:docMk/>
            <pc:sldMk cId="2758580542" sldId="276"/>
            <ac:spMk id="2" creationId="{3DBDEBA0-30C5-42D7-AF98-5174229D3438}"/>
          </ac:spMkLst>
        </pc:spChg>
        <pc:picChg chg="add del mod">
          <ac:chgData name="Sam Miller [sam2630]" userId="59570181-250a-4eaf-8bf6-1c99ac5b28e5" providerId="ADAL" clId="{125AFA86-6554-452E-90C4-1132FE93E5A4}" dt="2020-11-14T22:14:41.752" v="4728" actId="478"/>
          <ac:picMkLst>
            <pc:docMk/>
            <pc:sldMk cId="2758580542" sldId="276"/>
            <ac:picMk id="5" creationId="{9ED1586B-9FC7-4979-8BC6-C737674D1CBD}"/>
          </ac:picMkLst>
        </pc:picChg>
        <pc:picChg chg="add mod">
          <ac:chgData name="Sam Miller [sam2630]" userId="59570181-250a-4eaf-8bf6-1c99ac5b28e5" providerId="ADAL" clId="{125AFA86-6554-452E-90C4-1132FE93E5A4}" dt="2020-11-14T22:15:10.405" v="4733" actId="14100"/>
          <ac:picMkLst>
            <pc:docMk/>
            <pc:sldMk cId="2758580542" sldId="276"/>
            <ac:picMk id="6" creationId="{739026CA-4D38-44E6-8DC6-17CB33045013}"/>
          </ac:picMkLst>
        </pc:picChg>
        <pc:picChg chg="add mod">
          <ac:chgData name="Sam Miller [sam2630]" userId="59570181-250a-4eaf-8bf6-1c99ac5b28e5" providerId="ADAL" clId="{125AFA86-6554-452E-90C4-1132FE93E5A4}" dt="2020-11-14T22:15:12.173" v="4734" actId="14100"/>
          <ac:picMkLst>
            <pc:docMk/>
            <pc:sldMk cId="2758580542" sldId="276"/>
            <ac:picMk id="8" creationId="{4164DB7B-F2BA-4B36-9AFC-04CB66492390}"/>
          </ac:picMkLst>
        </pc:picChg>
      </pc:sldChg>
      <pc:sldChg chg="addSp delSp modSp add mod modAnim">
        <pc:chgData name="Sam Miller [sam2630]" userId="59570181-250a-4eaf-8bf6-1c99ac5b28e5" providerId="ADAL" clId="{125AFA86-6554-452E-90C4-1132FE93E5A4}" dt="2020-11-14T05:30:14.480" v="1706"/>
        <pc:sldMkLst>
          <pc:docMk/>
          <pc:sldMk cId="1462876794" sldId="277"/>
        </pc:sldMkLst>
        <pc:spChg chg="mod">
          <ac:chgData name="Sam Miller [sam2630]" userId="59570181-250a-4eaf-8bf6-1c99ac5b28e5" providerId="ADAL" clId="{125AFA86-6554-452E-90C4-1132FE93E5A4}" dt="2020-11-14T02:25:52.916" v="1084" actId="20577"/>
          <ac:spMkLst>
            <pc:docMk/>
            <pc:sldMk cId="1462876794" sldId="277"/>
            <ac:spMk id="2" creationId="{3DBDEBA0-30C5-42D7-AF98-5174229D3438}"/>
          </ac:spMkLst>
        </pc:spChg>
        <pc:spChg chg="del">
          <ac:chgData name="Sam Miller [sam2630]" userId="59570181-250a-4eaf-8bf6-1c99ac5b28e5" providerId="ADAL" clId="{125AFA86-6554-452E-90C4-1132FE93E5A4}" dt="2020-11-14T05:30:14.480" v="1706"/>
          <ac:spMkLst>
            <pc:docMk/>
            <pc:sldMk cId="1462876794" sldId="277"/>
            <ac:spMk id="3" creationId="{85905139-0306-4703-8988-1F875F89892A}"/>
          </ac:spMkLst>
        </pc:spChg>
        <pc:picChg chg="add mod">
          <ac:chgData name="Sam Miller [sam2630]" userId="59570181-250a-4eaf-8bf6-1c99ac5b28e5" providerId="ADAL" clId="{125AFA86-6554-452E-90C4-1132FE93E5A4}" dt="2020-11-14T05:30:14.480" v="1706"/>
          <ac:picMkLst>
            <pc:docMk/>
            <pc:sldMk cId="1462876794" sldId="277"/>
            <ac:picMk id="4" creationId="{DCBFB036-92D9-4564-BA89-61695C7EC476}"/>
          </ac:picMkLst>
        </pc:picChg>
      </pc:sldChg>
      <pc:sldChg chg="addSp delSp modSp add mod">
        <pc:chgData name="Sam Miller [sam2630]" userId="59570181-250a-4eaf-8bf6-1c99ac5b28e5" providerId="ADAL" clId="{125AFA86-6554-452E-90C4-1132FE93E5A4}" dt="2020-11-14T22:10:10.860" v="4477" actId="1076"/>
        <pc:sldMkLst>
          <pc:docMk/>
          <pc:sldMk cId="1241292422" sldId="278"/>
        </pc:sldMkLst>
        <pc:spChg chg="mod">
          <ac:chgData name="Sam Miller [sam2630]" userId="59570181-250a-4eaf-8bf6-1c99ac5b28e5" providerId="ADAL" clId="{125AFA86-6554-452E-90C4-1132FE93E5A4}" dt="2020-11-14T03:12:54.329" v="1459" actId="20577"/>
          <ac:spMkLst>
            <pc:docMk/>
            <pc:sldMk cId="1241292422" sldId="278"/>
            <ac:spMk id="3" creationId="{85905139-0306-4703-8988-1F875F89892A}"/>
          </ac:spMkLst>
        </pc:spChg>
        <pc:picChg chg="add mod">
          <ac:chgData name="Sam Miller [sam2630]" userId="59570181-250a-4eaf-8bf6-1c99ac5b28e5" providerId="ADAL" clId="{125AFA86-6554-452E-90C4-1132FE93E5A4}" dt="2020-11-14T22:09:36.328" v="4474" actId="1076"/>
          <ac:picMkLst>
            <pc:docMk/>
            <pc:sldMk cId="1241292422" sldId="278"/>
            <ac:picMk id="5" creationId="{767FCB99-AB9A-40D1-9DD7-5469755B0596}"/>
          </ac:picMkLst>
        </pc:picChg>
        <pc:picChg chg="add mod">
          <ac:chgData name="Sam Miller [sam2630]" userId="59570181-250a-4eaf-8bf6-1c99ac5b28e5" providerId="ADAL" clId="{125AFA86-6554-452E-90C4-1132FE93E5A4}" dt="2020-11-14T22:10:10.860" v="4477" actId="1076"/>
          <ac:picMkLst>
            <pc:docMk/>
            <pc:sldMk cId="1241292422" sldId="278"/>
            <ac:picMk id="6" creationId="{81241F8B-C6CB-4304-BAF7-958D2EEC6521}"/>
          </ac:picMkLst>
        </pc:picChg>
        <pc:picChg chg="add del mod modCrop">
          <ac:chgData name="Sam Miller [sam2630]" userId="59570181-250a-4eaf-8bf6-1c99ac5b28e5" providerId="ADAL" clId="{125AFA86-6554-452E-90C4-1132FE93E5A4}" dt="2020-11-14T22:09:31.756" v="4472" actId="478"/>
          <ac:picMkLst>
            <pc:docMk/>
            <pc:sldMk cId="1241292422" sldId="278"/>
            <ac:picMk id="7" creationId="{8A4CEB74-0726-4BE1-9604-76D571455807}"/>
          </ac:picMkLst>
        </pc:picChg>
      </pc:sldChg>
      <pc:sldChg chg="addSp delSp modSp add mod ord modAnim">
        <pc:chgData name="Sam Miller [sam2630]" userId="59570181-250a-4eaf-8bf6-1c99ac5b28e5" providerId="ADAL" clId="{125AFA86-6554-452E-90C4-1132FE93E5A4}" dt="2020-11-14T05:37:19.428" v="1707"/>
        <pc:sldMkLst>
          <pc:docMk/>
          <pc:sldMk cId="1128305243" sldId="279"/>
        </pc:sldMkLst>
        <pc:spChg chg="mod">
          <ac:chgData name="Sam Miller [sam2630]" userId="59570181-250a-4eaf-8bf6-1c99ac5b28e5" providerId="ADAL" clId="{125AFA86-6554-452E-90C4-1132FE93E5A4}" dt="2020-11-14T02:28:09.500" v="1137" actId="20577"/>
          <ac:spMkLst>
            <pc:docMk/>
            <pc:sldMk cId="1128305243" sldId="279"/>
            <ac:spMk id="2" creationId="{3DBDEBA0-30C5-42D7-AF98-5174229D3438}"/>
          </ac:spMkLst>
        </pc:spChg>
        <pc:spChg chg="del">
          <ac:chgData name="Sam Miller [sam2630]" userId="59570181-250a-4eaf-8bf6-1c99ac5b28e5" providerId="ADAL" clId="{125AFA86-6554-452E-90C4-1132FE93E5A4}" dt="2020-11-14T05:37:19.428" v="1707"/>
          <ac:spMkLst>
            <pc:docMk/>
            <pc:sldMk cId="1128305243" sldId="279"/>
            <ac:spMk id="3" creationId="{85905139-0306-4703-8988-1F875F89892A}"/>
          </ac:spMkLst>
        </pc:spChg>
        <pc:picChg chg="add mod">
          <ac:chgData name="Sam Miller [sam2630]" userId="59570181-250a-4eaf-8bf6-1c99ac5b28e5" providerId="ADAL" clId="{125AFA86-6554-452E-90C4-1132FE93E5A4}" dt="2020-11-14T05:37:19.428" v="1707"/>
          <ac:picMkLst>
            <pc:docMk/>
            <pc:sldMk cId="1128305243" sldId="279"/>
            <ac:picMk id="4" creationId="{4C92CEDF-4755-4966-8573-C1552CEDE3AF}"/>
          </ac:picMkLst>
        </pc:picChg>
      </pc:sldChg>
      <pc:sldChg chg="addSp modSp add mod">
        <pc:chgData name="Sam Miller [sam2630]" userId="59570181-250a-4eaf-8bf6-1c99ac5b28e5" providerId="ADAL" clId="{125AFA86-6554-452E-90C4-1132FE93E5A4}" dt="2020-11-14T22:13:47.451" v="4727" actId="1076"/>
        <pc:sldMkLst>
          <pc:docMk/>
          <pc:sldMk cId="569221326" sldId="280"/>
        </pc:sldMkLst>
        <pc:spChg chg="mod">
          <ac:chgData name="Sam Miller [sam2630]" userId="59570181-250a-4eaf-8bf6-1c99ac5b28e5" providerId="ADAL" clId="{125AFA86-6554-452E-90C4-1132FE93E5A4}" dt="2020-11-14T02:28:29.694" v="1206" actId="20577"/>
          <ac:spMkLst>
            <pc:docMk/>
            <pc:sldMk cId="569221326" sldId="280"/>
            <ac:spMk id="2" creationId="{3DBDEBA0-30C5-42D7-AF98-5174229D3438}"/>
          </ac:spMkLst>
        </pc:spChg>
        <pc:spChg chg="mod">
          <ac:chgData name="Sam Miller [sam2630]" userId="59570181-250a-4eaf-8bf6-1c99ac5b28e5" providerId="ADAL" clId="{125AFA86-6554-452E-90C4-1132FE93E5A4}" dt="2020-11-14T07:24:16.911" v="1850" actId="20577"/>
          <ac:spMkLst>
            <pc:docMk/>
            <pc:sldMk cId="569221326" sldId="280"/>
            <ac:spMk id="3" creationId="{85905139-0306-4703-8988-1F875F89892A}"/>
          </ac:spMkLst>
        </pc:spChg>
        <pc:picChg chg="add mod">
          <ac:chgData name="Sam Miller [sam2630]" userId="59570181-250a-4eaf-8bf6-1c99ac5b28e5" providerId="ADAL" clId="{125AFA86-6554-452E-90C4-1132FE93E5A4}" dt="2020-11-14T22:13:30.041" v="4725" actId="14100"/>
          <ac:picMkLst>
            <pc:docMk/>
            <pc:sldMk cId="569221326" sldId="280"/>
            <ac:picMk id="5" creationId="{D0F3A6EB-C788-472A-93D8-2F984D63D5A8}"/>
          </ac:picMkLst>
        </pc:picChg>
        <pc:picChg chg="add mod modCrop">
          <ac:chgData name="Sam Miller [sam2630]" userId="59570181-250a-4eaf-8bf6-1c99ac5b28e5" providerId="ADAL" clId="{125AFA86-6554-452E-90C4-1132FE93E5A4}" dt="2020-11-14T22:13:27.187" v="4724" actId="1076"/>
          <ac:picMkLst>
            <pc:docMk/>
            <pc:sldMk cId="569221326" sldId="280"/>
            <ac:picMk id="6" creationId="{9E0EB336-6FCC-4CDA-8076-C5DD2AEF7571}"/>
          </ac:picMkLst>
        </pc:picChg>
        <pc:picChg chg="add mod">
          <ac:chgData name="Sam Miller [sam2630]" userId="59570181-250a-4eaf-8bf6-1c99ac5b28e5" providerId="ADAL" clId="{125AFA86-6554-452E-90C4-1132FE93E5A4}" dt="2020-11-14T22:13:47.451" v="4727" actId="1076"/>
          <ac:picMkLst>
            <pc:docMk/>
            <pc:sldMk cId="569221326" sldId="280"/>
            <ac:picMk id="8" creationId="{EB634794-A245-4BDC-9A23-521579392D7F}"/>
          </ac:picMkLst>
        </pc:picChg>
      </pc:sldChg>
      <pc:sldChg chg="addSp delSp modSp add mod">
        <pc:chgData name="Sam Miller [sam2630]" userId="59570181-250a-4eaf-8bf6-1c99ac5b28e5" providerId="ADAL" clId="{125AFA86-6554-452E-90C4-1132FE93E5A4}" dt="2020-11-14T22:12:25.660" v="4716" actId="20577"/>
        <pc:sldMkLst>
          <pc:docMk/>
          <pc:sldMk cId="3818449394" sldId="281"/>
        </pc:sldMkLst>
        <pc:spChg chg="mod">
          <ac:chgData name="Sam Miller [sam2630]" userId="59570181-250a-4eaf-8bf6-1c99ac5b28e5" providerId="ADAL" clId="{125AFA86-6554-452E-90C4-1132FE93E5A4}" dt="2020-11-14T22:12:25.660" v="4716" actId="20577"/>
          <ac:spMkLst>
            <pc:docMk/>
            <pc:sldMk cId="3818449394" sldId="281"/>
            <ac:spMk id="3" creationId="{85905139-0306-4703-8988-1F875F89892A}"/>
          </ac:spMkLst>
        </pc:spChg>
        <pc:picChg chg="add mod">
          <ac:chgData name="Sam Miller [sam2630]" userId="59570181-250a-4eaf-8bf6-1c99ac5b28e5" providerId="ADAL" clId="{125AFA86-6554-452E-90C4-1132FE93E5A4}" dt="2020-11-14T03:03:47.828" v="1278" actId="1076"/>
          <ac:picMkLst>
            <pc:docMk/>
            <pc:sldMk cId="3818449394" sldId="281"/>
            <ac:picMk id="5" creationId="{0ADA6239-1CB5-4C5C-9AEC-04B2704D90A6}"/>
          </ac:picMkLst>
        </pc:picChg>
        <pc:picChg chg="add del mod">
          <ac:chgData name="Sam Miller [sam2630]" userId="59570181-250a-4eaf-8bf6-1c99ac5b28e5" providerId="ADAL" clId="{125AFA86-6554-452E-90C4-1132FE93E5A4}" dt="2020-11-14T22:11:01.905" v="4484" actId="22"/>
          <ac:picMkLst>
            <pc:docMk/>
            <pc:sldMk cId="3818449394" sldId="281"/>
            <ac:picMk id="6" creationId="{0C054D66-597D-4444-B433-A26D5B11A1D1}"/>
          </ac:picMkLst>
        </pc:picChg>
        <pc:picChg chg="add mod">
          <ac:chgData name="Sam Miller [sam2630]" userId="59570181-250a-4eaf-8bf6-1c99ac5b28e5" providerId="ADAL" clId="{125AFA86-6554-452E-90C4-1132FE93E5A4}" dt="2020-11-14T03:03:59.673" v="1280" actId="1076"/>
          <ac:picMkLst>
            <pc:docMk/>
            <pc:sldMk cId="3818449394" sldId="281"/>
            <ac:picMk id="7" creationId="{257A932C-B022-4BC1-9273-14BFA608BFA8}"/>
          </ac:picMkLst>
        </pc:picChg>
        <pc:picChg chg="add mod">
          <ac:chgData name="Sam Miller [sam2630]" userId="59570181-250a-4eaf-8bf6-1c99ac5b28e5" providerId="ADAL" clId="{125AFA86-6554-452E-90C4-1132FE93E5A4}" dt="2020-11-14T03:04:13.016" v="1282" actId="1076"/>
          <ac:picMkLst>
            <pc:docMk/>
            <pc:sldMk cId="3818449394" sldId="281"/>
            <ac:picMk id="9" creationId="{93D6F6C7-398A-497E-8246-7572D2860D3B}"/>
          </ac:picMkLst>
        </pc:picChg>
        <pc:picChg chg="add mod">
          <ac:chgData name="Sam Miller [sam2630]" userId="59570181-250a-4eaf-8bf6-1c99ac5b28e5" providerId="ADAL" clId="{125AFA86-6554-452E-90C4-1132FE93E5A4}" dt="2020-11-14T22:11:15.110" v="4486" actId="1076"/>
          <ac:picMkLst>
            <pc:docMk/>
            <pc:sldMk cId="3818449394" sldId="281"/>
            <ac:picMk id="10" creationId="{1FA8B046-F9DF-4BD7-98B1-5843446A2CF9}"/>
          </ac:picMkLst>
        </pc:picChg>
        <pc:picChg chg="add del mod">
          <ac:chgData name="Sam Miller [sam2630]" userId="59570181-250a-4eaf-8bf6-1c99ac5b28e5" providerId="ADAL" clId="{125AFA86-6554-452E-90C4-1132FE93E5A4}" dt="2020-11-14T03:05:00.990" v="1286" actId="22"/>
          <ac:picMkLst>
            <pc:docMk/>
            <pc:sldMk cId="3818449394" sldId="281"/>
            <ac:picMk id="11" creationId="{3AA0E978-D37D-4A9B-A595-FD7FB547919B}"/>
          </ac:picMkLst>
        </pc:picChg>
        <pc:picChg chg="add mod">
          <ac:chgData name="Sam Miller [sam2630]" userId="59570181-250a-4eaf-8bf6-1c99ac5b28e5" providerId="ADAL" clId="{125AFA86-6554-452E-90C4-1132FE93E5A4}" dt="2020-11-14T03:05:07.858" v="1288" actId="1076"/>
          <ac:picMkLst>
            <pc:docMk/>
            <pc:sldMk cId="3818449394" sldId="281"/>
            <ac:picMk id="13" creationId="{398586FE-8E3B-4C9E-9A36-1BCEDDFB761C}"/>
          </ac:picMkLst>
        </pc:picChg>
        <pc:picChg chg="add del mod">
          <ac:chgData name="Sam Miller [sam2630]" userId="59570181-250a-4eaf-8bf6-1c99ac5b28e5" providerId="ADAL" clId="{125AFA86-6554-452E-90C4-1132FE93E5A4}" dt="2020-11-14T22:10:50.932" v="4480" actId="478"/>
          <ac:picMkLst>
            <pc:docMk/>
            <pc:sldMk cId="3818449394" sldId="281"/>
            <ac:picMk id="15" creationId="{A9663F80-1406-4873-9FED-7DE4B28F6819}"/>
          </ac:picMkLst>
        </pc:picChg>
      </pc:sldChg>
      <pc:sldChg chg="addSp delSp modSp add mod">
        <pc:chgData name="Sam Miller [sam2630]" userId="59570181-250a-4eaf-8bf6-1c99ac5b28e5" providerId="ADAL" clId="{125AFA86-6554-452E-90C4-1132FE93E5A4}" dt="2020-11-14T03:35:29.796" v="1595" actId="1076"/>
        <pc:sldMkLst>
          <pc:docMk/>
          <pc:sldMk cId="1185542212" sldId="282"/>
        </pc:sldMkLst>
        <pc:spChg chg="add del mod">
          <ac:chgData name="Sam Miller [sam2630]" userId="59570181-250a-4eaf-8bf6-1c99ac5b28e5" providerId="ADAL" clId="{125AFA86-6554-452E-90C4-1132FE93E5A4}" dt="2020-11-14T03:35:07.945" v="1593" actId="20577"/>
          <ac:spMkLst>
            <pc:docMk/>
            <pc:sldMk cId="1185542212" sldId="282"/>
            <ac:spMk id="5" creationId="{19957413-A594-48EC-AAEE-D11C9350C467}"/>
          </ac:spMkLst>
        </pc:spChg>
        <pc:picChg chg="add del mod ord">
          <ac:chgData name="Sam Miller [sam2630]" userId="59570181-250a-4eaf-8bf6-1c99ac5b28e5" providerId="ADAL" clId="{125AFA86-6554-452E-90C4-1132FE93E5A4}" dt="2020-11-14T03:25:46.177" v="1463" actId="22"/>
          <ac:picMkLst>
            <pc:docMk/>
            <pc:sldMk cId="1185542212" sldId="282"/>
            <ac:picMk id="4" creationId="{AEF0810F-B827-4F69-9612-51DE89BBB9E0}"/>
          </ac:picMkLst>
        </pc:picChg>
        <pc:picChg chg="add mod">
          <ac:chgData name="Sam Miller [sam2630]" userId="59570181-250a-4eaf-8bf6-1c99ac5b28e5" providerId="ADAL" clId="{125AFA86-6554-452E-90C4-1132FE93E5A4}" dt="2020-11-14T03:25:55.192" v="1469" actId="1076"/>
          <ac:picMkLst>
            <pc:docMk/>
            <pc:sldMk cId="1185542212" sldId="282"/>
            <ac:picMk id="7" creationId="{2DB0A4F7-453F-4FB5-9691-259353A38AC6}"/>
          </ac:picMkLst>
        </pc:picChg>
        <pc:picChg chg="add mod">
          <ac:chgData name="Sam Miller [sam2630]" userId="59570181-250a-4eaf-8bf6-1c99ac5b28e5" providerId="ADAL" clId="{125AFA86-6554-452E-90C4-1132FE93E5A4}" dt="2020-11-14T03:35:24.485" v="1594" actId="1076"/>
          <ac:picMkLst>
            <pc:docMk/>
            <pc:sldMk cId="1185542212" sldId="282"/>
            <ac:picMk id="9" creationId="{2345B720-CD92-4A0C-9650-A8388C5AEFF8}"/>
          </ac:picMkLst>
        </pc:picChg>
        <pc:picChg chg="add mod">
          <ac:chgData name="Sam Miller [sam2630]" userId="59570181-250a-4eaf-8bf6-1c99ac5b28e5" providerId="ADAL" clId="{125AFA86-6554-452E-90C4-1132FE93E5A4}" dt="2020-11-14T03:35:29.796" v="1595" actId="1076"/>
          <ac:picMkLst>
            <pc:docMk/>
            <pc:sldMk cId="1185542212" sldId="282"/>
            <ac:picMk id="11" creationId="{3E8D79D1-2EC6-4439-BE86-FA5271F4E644}"/>
          </ac:picMkLst>
        </pc:picChg>
      </pc:sldChg>
      <pc:sldChg chg="addSp delSp modSp new mod modAnim">
        <pc:chgData name="Sam Miller [sam2630]" userId="59570181-250a-4eaf-8bf6-1c99ac5b28e5" providerId="ADAL" clId="{125AFA86-6554-452E-90C4-1132FE93E5A4}" dt="2020-11-14T03:56:04.752" v="1662"/>
        <pc:sldMkLst>
          <pc:docMk/>
          <pc:sldMk cId="272203300" sldId="283"/>
        </pc:sldMkLst>
        <pc:spChg chg="mod">
          <ac:chgData name="Sam Miller [sam2630]" userId="59570181-250a-4eaf-8bf6-1c99ac5b28e5" providerId="ADAL" clId="{125AFA86-6554-452E-90C4-1132FE93E5A4}" dt="2020-11-14T03:43:07.369" v="1656" actId="20577"/>
          <ac:spMkLst>
            <pc:docMk/>
            <pc:sldMk cId="272203300" sldId="283"/>
            <ac:spMk id="2" creationId="{5E2F071B-DC8A-434E-A98A-53DC23941E7F}"/>
          </ac:spMkLst>
        </pc:spChg>
        <pc:spChg chg="del mod">
          <ac:chgData name="Sam Miller [sam2630]" userId="59570181-250a-4eaf-8bf6-1c99ac5b28e5" providerId="ADAL" clId="{125AFA86-6554-452E-90C4-1132FE93E5A4}" dt="2020-11-14T03:56:04.752" v="1662"/>
          <ac:spMkLst>
            <pc:docMk/>
            <pc:sldMk cId="272203300" sldId="283"/>
            <ac:spMk id="3" creationId="{F0569492-872A-45BD-B81F-DB99A8F79817}"/>
          </ac:spMkLst>
        </pc:spChg>
        <pc:picChg chg="add mod">
          <ac:chgData name="Sam Miller [sam2630]" userId="59570181-250a-4eaf-8bf6-1c99ac5b28e5" providerId="ADAL" clId="{125AFA86-6554-452E-90C4-1132FE93E5A4}" dt="2020-11-14T03:56:04.752" v="1662"/>
          <ac:picMkLst>
            <pc:docMk/>
            <pc:sldMk cId="272203300" sldId="283"/>
            <ac:picMk id="4" creationId="{37FC6F6D-1916-4B6A-A90D-DF2450D37510}"/>
          </ac:picMkLst>
        </pc:picChg>
      </pc:sldChg>
      <pc:sldChg chg="addSp modSp add mod">
        <pc:chgData name="Sam Miller [sam2630]" userId="59570181-250a-4eaf-8bf6-1c99ac5b28e5" providerId="ADAL" clId="{125AFA86-6554-452E-90C4-1132FE93E5A4}" dt="2020-11-14T22:31:35.040" v="5316" actId="20577"/>
        <pc:sldMkLst>
          <pc:docMk/>
          <pc:sldMk cId="3398496139" sldId="284"/>
        </pc:sldMkLst>
        <pc:spChg chg="mod">
          <ac:chgData name="Sam Miller [sam2630]" userId="59570181-250a-4eaf-8bf6-1c99ac5b28e5" providerId="ADAL" clId="{125AFA86-6554-452E-90C4-1132FE93E5A4}" dt="2020-11-14T22:31:35.040" v="5316" actId="20577"/>
          <ac:spMkLst>
            <pc:docMk/>
            <pc:sldMk cId="3398496139" sldId="284"/>
            <ac:spMk id="3" creationId="{F0569492-872A-45BD-B81F-DB99A8F79817}"/>
          </ac:spMkLst>
        </pc:spChg>
        <pc:picChg chg="add mod">
          <ac:chgData name="Sam Miller [sam2630]" userId="59570181-250a-4eaf-8bf6-1c99ac5b28e5" providerId="ADAL" clId="{125AFA86-6554-452E-90C4-1132FE93E5A4}" dt="2020-11-14T03:43:31.253" v="1659" actId="1076"/>
          <ac:picMkLst>
            <pc:docMk/>
            <pc:sldMk cId="3398496139" sldId="284"/>
            <ac:picMk id="5" creationId="{6F3A28E1-B578-4781-A4EC-FAADD74120C1}"/>
          </ac:picMkLst>
        </pc:picChg>
        <pc:picChg chg="add mod">
          <ac:chgData name="Sam Miller [sam2630]" userId="59570181-250a-4eaf-8bf6-1c99ac5b28e5" providerId="ADAL" clId="{125AFA86-6554-452E-90C4-1132FE93E5A4}" dt="2020-11-14T22:19:20.639" v="5107" actId="1076"/>
          <ac:picMkLst>
            <pc:docMk/>
            <pc:sldMk cId="3398496139" sldId="284"/>
            <ac:picMk id="6" creationId="{7DBB5824-2945-410E-94EE-0DEDFCBD6B6B}"/>
          </ac:picMkLst>
        </pc:picChg>
        <pc:picChg chg="add mod">
          <ac:chgData name="Sam Miller [sam2630]" userId="59570181-250a-4eaf-8bf6-1c99ac5b28e5" providerId="ADAL" clId="{125AFA86-6554-452E-90C4-1132FE93E5A4}" dt="2020-11-14T22:18:38.375" v="5105" actId="1076"/>
          <ac:picMkLst>
            <pc:docMk/>
            <pc:sldMk cId="3398496139" sldId="284"/>
            <ac:picMk id="7" creationId="{4F11DEC3-420B-4BB3-8CE7-9BAFA19A6691}"/>
          </ac:picMkLst>
        </pc:picChg>
      </pc:sldChg>
      <pc:sldChg chg="modSp add del mod modShow">
        <pc:chgData name="Sam Miller [sam2630]" userId="59570181-250a-4eaf-8bf6-1c99ac5b28e5" providerId="ADAL" clId="{125AFA86-6554-452E-90C4-1132FE93E5A4}" dt="2020-11-14T09:45:47.502" v="4148" actId="47"/>
        <pc:sldMkLst>
          <pc:docMk/>
          <pc:sldMk cId="242914957" sldId="285"/>
        </pc:sldMkLst>
        <pc:spChg chg="mod">
          <ac:chgData name="Sam Miller [sam2630]" userId="59570181-250a-4eaf-8bf6-1c99ac5b28e5" providerId="ADAL" clId="{125AFA86-6554-452E-90C4-1132FE93E5A4}" dt="2020-11-14T05:20:00.784" v="1688" actId="27636"/>
          <ac:spMkLst>
            <pc:docMk/>
            <pc:sldMk cId="242914957" sldId="285"/>
            <ac:spMk id="2" creationId="{1ACE4A4F-C031-464A-96B3-FFF200885B57}"/>
          </ac:spMkLst>
        </pc:spChg>
      </pc:sldChg>
      <pc:sldChg chg="modSp add del mod modShow">
        <pc:chgData name="Sam Miller [sam2630]" userId="59570181-250a-4eaf-8bf6-1c99ac5b28e5" providerId="ADAL" clId="{125AFA86-6554-452E-90C4-1132FE93E5A4}" dt="2020-11-14T09:45:47.502" v="4148" actId="47"/>
        <pc:sldMkLst>
          <pc:docMk/>
          <pc:sldMk cId="4240647029" sldId="286"/>
        </pc:sldMkLst>
        <pc:spChg chg="mod">
          <ac:chgData name="Sam Miller [sam2630]" userId="59570181-250a-4eaf-8bf6-1c99ac5b28e5" providerId="ADAL" clId="{125AFA86-6554-452E-90C4-1132FE93E5A4}" dt="2020-11-14T05:20:10.803" v="1692"/>
          <ac:spMkLst>
            <pc:docMk/>
            <pc:sldMk cId="4240647029" sldId="286"/>
            <ac:spMk id="2" creationId="{1ACE4A4F-C031-464A-96B3-FFF200885B57}"/>
          </ac:spMkLst>
        </pc:spChg>
      </pc:sldChg>
      <pc:sldChg chg="modSp add del mod modShow">
        <pc:chgData name="Sam Miller [sam2630]" userId="59570181-250a-4eaf-8bf6-1c99ac5b28e5" providerId="ADAL" clId="{125AFA86-6554-452E-90C4-1132FE93E5A4}" dt="2020-11-14T09:45:47.502" v="4148" actId="47"/>
        <pc:sldMkLst>
          <pc:docMk/>
          <pc:sldMk cId="2283016799" sldId="287"/>
        </pc:sldMkLst>
        <pc:spChg chg="mod">
          <ac:chgData name="Sam Miller [sam2630]" userId="59570181-250a-4eaf-8bf6-1c99ac5b28e5" providerId="ADAL" clId="{125AFA86-6554-452E-90C4-1132FE93E5A4}" dt="2020-11-14T05:20:37.430" v="1699" actId="20577"/>
          <ac:spMkLst>
            <pc:docMk/>
            <pc:sldMk cId="2283016799" sldId="287"/>
            <ac:spMk id="2" creationId="{1ACE4A4F-C031-464A-96B3-FFF200885B57}"/>
          </ac:spMkLst>
        </pc:spChg>
      </pc:sldChg>
      <pc:sldChg chg="modSp add del mod modShow">
        <pc:chgData name="Sam Miller [sam2630]" userId="59570181-250a-4eaf-8bf6-1c99ac5b28e5" providerId="ADAL" clId="{125AFA86-6554-452E-90C4-1132FE93E5A4}" dt="2020-11-14T09:45:47.502" v="4148" actId="47"/>
        <pc:sldMkLst>
          <pc:docMk/>
          <pc:sldMk cId="862146366" sldId="288"/>
        </pc:sldMkLst>
        <pc:spChg chg="mod">
          <ac:chgData name="Sam Miller [sam2630]" userId="59570181-250a-4eaf-8bf6-1c99ac5b28e5" providerId="ADAL" clId="{125AFA86-6554-452E-90C4-1132FE93E5A4}" dt="2020-11-14T05:20:53.363" v="1705"/>
          <ac:spMkLst>
            <pc:docMk/>
            <pc:sldMk cId="862146366" sldId="288"/>
            <ac:spMk id="2" creationId="{1ACE4A4F-C031-464A-96B3-FFF200885B57}"/>
          </ac:spMkLst>
        </pc:spChg>
      </pc:sldChg>
      <pc:sldChg chg="addSp delSp modSp new del mod modShow">
        <pc:chgData name="Sam Miller [sam2630]" userId="59570181-250a-4eaf-8bf6-1c99ac5b28e5" providerId="ADAL" clId="{125AFA86-6554-452E-90C4-1132FE93E5A4}" dt="2020-11-14T09:45:25.768" v="4147" actId="2696"/>
        <pc:sldMkLst>
          <pc:docMk/>
          <pc:sldMk cId="1755217025" sldId="289"/>
        </pc:sldMkLst>
        <pc:spChg chg="mod">
          <ac:chgData name="Sam Miller [sam2630]" userId="59570181-250a-4eaf-8bf6-1c99ac5b28e5" providerId="ADAL" clId="{125AFA86-6554-452E-90C4-1132FE93E5A4}" dt="2020-11-14T07:11:41.297" v="1759" actId="20577"/>
          <ac:spMkLst>
            <pc:docMk/>
            <pc:sldMk cId="1755217025" sldId="289"/>
            <ac:spMk id="2" creationId="{C3605665-3089-47EC-86F5-91904851A417}"/>
          </ac:spMkLst>
        </pc:spChg>
        <pc:spChg chg="del mod">
          <ac:chgData name="Sam Miller [sam2630]" userId="59570181-250a-4eaf-8bf6-1c99ac5b28e5" providerId="ADAL" clId="{125AFA86-6554-452E-90C4-1132FE93E5A4}" dt="2020-11-14T07:11:27.814" v="1713" actId="22"/>
          <ac:spMkLst>
            <pc:docMk/>
            <pc:sldMk cId="1755217025" sldId="289"/>
            <ac:spMk id="3" creationId="{2DE1A60E-3643-4383-93F4-6ACCD4CB2914}"/>
          </ac:spMkLst>
        </pc:spChg>
        <pc:spChg chg="add mod">
          <ac:chgData name="Sam Miller [sam2630]" userId="59570181-250a-4eaf-8bf6-1c99ac5b28e5" providerId="ADAL" clId="{125AFA86-6554-452E-90C4-1132FE93E5A4}" dt="2020-11-14T09:45:08.670" v="4141" actId="21"/>
          <ac:spMkLst>
            <pc:docMk/>
            <pc:sldMk cId="1755217025" sldId="289"/>
            <ac:spMk id="7" creationId="{6250EABD-62EA-41B2-A938-2DDA502DA379}"/>
          </ac:spMkLst>
        </pc:spChg>
        <pc:picChg chg="add del mod ord">
          <ac:chgData name="Sam Miller [sam2630]" userId="59570181-250a-4eaf-8bf6-1c99ac5b28e5" providerId="ADAL" clId="{125AFA86-6554-452E-90C4-1132FE93E5A4}" dt="2020-11-14T09:45:08.670" v="4141" actId="21"/>
          <ac:picMkLst>
            <pc:docMk/>
            <pc:sldMk cId="1755217025" sldId="289"/>
            <ac:picMk id="5" creationId="{A86E2882-A1DB-4DCA-8593-709825D5D959}"/>
          </ac:picMkLst>
        </pc:picChg>
      </pc:sldChg>
      <pc:sldChg chg="addSp modSp new mod">
        <pc:chgData name="Sam Miller [sam2630]" userId="59570181-250a-4eaf-8bf6-1c99ac5b28e5" providerId="ADAL" clId="{125AFA86-6554-452E-90C4-1132FE93E5A4}" dt="2020-11-14T21:53:35.891" v="4307" actId="404"/>
        <pc:sldMkLst>
          <pc:docMk/>
          <pc:sldMk cId="3682358343" sldId="290"/>
        </pc:sldMkLst>
        <pc:spChg chg="mod">
          <ac:chgData name="Sam Miller [sam2630]" userId="59570181-250a-4eaf-8bf6-1c99ac5b28e5" providerId="ADAL" clId="{125AFA86-6554-452E-90C4-1132FE93E5A4}" dt="2020-11-14T08:24:13.393" v="2230" actId="20577"/>
          <ac:spMkLst>
            <pc:docMk/>
            <pc:sldMk cId="3682358343" sldId="290"/>
            <ac:spMk id="2" creationId="{7B0E1EE0-4D61-4ECA-B9CA-A10DDD9F08E6}"/>
          </ac:spMkLst>
        </pc:spChg>
        <pc:spChg chg="mod">
          <ac:chgData name="Sam Miller [sam2630]" userId="59570181-250a-4eaf-8bf6-1c99ac5b28e5" providerId="ADAL" clId="{125AFA86-6554-452E-90C4-1132FE93E5A4}" dt="2020-11-14T21:53:35.891" v="4307" actId="404"/>
          <ac:spMkLst>
            <pc:docMk/>
            <pc:sldMk cId="3682358343" sldId="290"/>
            <ac:spMk id="3" creationId="{F63FAC27-EAE6-4EF6-83C8-8473F3A9996F}"/>
          </ac:spMkLst>
        </pc:spChg>
        <pc:spChg chg="add mod">
          <ac:chgData name="Sam Miller [sam2630]" userId="59570181-250a-4eaf-8bf6-1c99ac5b28e5" providerId="ADAL" clId="{125AFA86-6554-452E-90C4-1132FE93E5A4}" dt="2020-11-14T21:52:44.527" v="4262" actId="20577"/>
          <ac:spMkLst>
            <pc:docMk/>
            <pc:sldMk cId="3682358343" sldId="290"/>
            <ac:spMk id="4" creationId="{D7A22830-3FE5-49FA-9513-6E9C657C282D}"/>
          </ac:spMkLst>
        </pc:spChg>
        <pc:picChg chg="add mod">
          <ac:chgData name="Sam Miller [sam2630]" userId="59570181-250a-4eaf-8bf6-1c99ac5b28e5" providerId="ADAL" clId="{125AFA86-6554-452E-90C4-1132FE93E5A4}" dt="2020-11-14T08:24:31.096" v="2233" actId="1076"/>
          <ac:picMkLst>
            <pc:docMk/>
            <pc:sldMk cId="3682358343" sldId="290"/>
            <ac:picMk id="5" creationId="{D99038D6-4038-4201-B47A-FE404F0661D2}"/>
          </ac:picMkLst>
        </pc:picChg>
      </pc:sldChg>
      <pc:sldChg chg="addSp modSp new mod">
        <pc:chgData name="Sam Miller [sam2630]" userId="59570181-250a-4eaf-8bf6-1c99ac5b28e5" providerId="ADAL" clId="{125AFA86-6554-452E-90C4-1132FE93E5A4}" dt="2020-11-14T21:53:24.892" v="4305" actId="404"/>
        <pc:sldMkLst>
          <pc:docMk/>
          <pc:sldMk cId="2039461783" sldId="291"/>
        </pc:sldMkLst>
        <pc:spChg chg="mod">
          <ac:chgData name="Sam Miller [sam2630]" userId="59570181-250a-4eaf-8bf6-1c99ac5b28e5" providerId="ADAL" clId="{125AFA86-6554-452E-90C4-1132FE93E5A4}" dt="2020-11-14T09:06:01.435" v="2689"/>
          <ac:spMkLst>
            <pc:docMk/>
            <pc:sldMk cId="2039461783" sldId="291"/>
            <ac:spMk id="2" creationId="{4CFEC84A-8872-45A5-8DA2-F4C08F212909}"/>
          </ac:spMkLst>
        </pc:spChg>
        <pc:spChg chg="mod">
          <ac:chgData name="Sam Miller [sam2630]" userId="59570181-250a-4eaf-8bf6-1c99ac5b28e5" providerId="ADAL" clId="{125AFA86-6554-452E-90C4-1132FE93E5A4}" dt="2020-11-14T21:53:24.892" v="4305" actId="404"/>
          <ac:spMkLst>
            <pc:docMk/>
            <pc:sldMk cId="2039461783" sldId="291"/>
            <ac:spMk id="3" creationId="{99BF9CE8-E69D-405F-9AB6-98AE4424A859}"/>
          </ac:spMkLst>
        </pc:spChg>
        <pc:picChg chg="add mod">
          <ac:chgData name="Sam Miller [sam2630]" userId="59570181-250a-4eaf-8bf6-1c99ac5b28e5" providerId="ADAL" clId="{125AFA86-6554-452E-90C4-1132FE93E5A4}" dt="2020-11-14T08:26:02.032" v="2424" actId="1076"/>
          <ac:picMkLst>
            <pc:docMk/>
            <pc:sldMk cId="2039461783" sldId="291"/>
            <ac:picMk id="5" creationId="{7E87AEA8-4F99-4CBB-AB1A-DF0769E8B5A0}"/>
          </ac:picMkLst>
        </pc:picChg>
      </pc:sldChg>
      <pc:sldChg chg="addSp delSp modSp add mod ord">
        <pc:chgData name="Sam Miller [sam2630]" userId="59570181-250a-4eaf-8bf6-1c99ac5b28e5" providerId="ADAL" clId="{125AFA86-6554-452E-90C4-1132FE93E5A4}" dt="2020-11-14T21:52:13.459" v="4237" actId="20577"/>
        <pc:sldMkLst>
          <pc:docMk/>
          <pc:sldMk cId="4247323938" sldId="292"/>
        </pc:sldMkLst>
        <pc:spChg chg="mod">
          <ac:chgData name="Sam Miller [sam2630]" userId="59570181-250a-4eaf-8bf6-1c99ac5b28e5" providerId="ADAL" clId="{125AFA86-6554-452E-90C4-1132FE93E5A4}" dt="2020-11-14T08:27:00.380" v="2486"/>
          <ac:spMkLst>
            <pc:docMk/>
            <pc:sldMk cId="4247323938" sldId="292"/>
            <ac:spMk id="2" creationId="{4CFEC84A-8872-45A5-8DA2-F4C08F212909}"/>
          </ac:spMkLst>
        </pc:spChg>
        <pc:spChg chg="mod">
          <ac:chgData name="Sam Miller [sam2630]" userId="59570181-250a-4eaf-8bf6-1c99ac5b28e5" providerId="ADAL" clId="{125AFA86-6554-452E-90C4-1132FE93E5A4}" dt="2020-11-14T21:50:59.065" v="4196" actId="14100"/>
          <ac:spMkLst>
            <pc:docMk/>
            <pc:sldMk cId="4247323938" sldId="292"/>
            <ac:spMk id="3" creationId="{99BF9CE8-E69D-405F-9AB6-98AE4424A859}"/>
          </ac:spMkLst>
        </pc:spChg>
        <pc:spChg chg="add mod">
          <ac:chgData name="Sam Miller [sam2630]" userId="59570181-250a-4eaf-8bf6-1c99ac5b28e5" providerId="ADAL" clId="{125AFA86-6554-452E-90C4-1132FE93E5A4}" dt="2020-11-14T21:52:02.374" v="4225" actId="1076"/>
          <ac:spMkLst>
            <pc:docMk/>
            <pc:sldMk cId="4247323938" sldId="292"/>
            <ac:spMk id="6" creationId="{CE30DE4E-B342-4ACB-8300-E4111D598CDC}"/>
          </ac:spMkLst>
        </pc:spChg>
        <pc:spChg chg="add mod">
          <ac:chgData name="Sam Miller [sam2630]" userId="59570181-250a-4eaf-8bf6-1c99ac5b28e5" providerId="ADAL" clId="{125AFA86-6554-452E-90C4-1132FE93E5A4}" dt="2020-11-14T21:52:13.459" v="4237" actId="20577"/>
          <ac:spMkLst>
            <pc:docMk/>
            <pc:sldMk cId="4247323938" sldId="292"/>
            <ac:spMk id="8" creationId="{A2D697C1-D0A7-4452-8783-43F72E1FCF3A}"/>
          </ac:spMkLst>
        </pc:spChg>
        <pc:picChg chg="add del mod">
          <ac:chgData name="Sam Miller [sam2630]" userId="59570181-250a-4eaf-8bf6-1c99ac5b28e5" providerId="ADAL" clId="{125AFA86-6554-452E-90C4-1132FE93E5A4}" dt="2020-11-14T08:40:16.399" v="2490" actId="21"/>
          <ac:picMkLst>
            <pc:docMk/>
            <pc:sldMk cId="4247323938" sldId="292"/>
            <ac:picMk id="5" creationId="{70721052-08B9-441F-8B7D-4BAF6C9C8CC2}"/>
          </ac:picMkLst>
        </pc:picChg>
        <pc:picChg chg="add mod modCrop">
          <ac:chgData name="Sam Miller [sam2630]" userId="59570181-250a-4eaf-8bf6-1c99ac5b28e5" providerId="ADAL" clId="{125AFA86-6554-452E-90C4-1132FE93E5A4}" dt="2020-11-14T21:51:48.732" v="4205" actId="1076"/>
          <ac:picMkLst>
            <pc:docMk/>
            <pc:sldMk cId="4247323938" sldId="292"/>
            <ac:picMk id="5" creationId="{EFD49840-B6A9-4D93-8DBD-55F881D7D4B7}"/>
          </ac:picMkLst>
        </pc:picChg>
        <pc:picChg chg="add mod">
          <ac:chgData name="Sam Miller [sam2630]" userId="59570181-250a-4eaf-8bf6-1c99ac5b28e5" providerId="ADAL" clId="{125AFA86-6554-452E-90C4-1132FE93E5A4}" dt="2020-11-14T21:51:37.471" v="4201" actId="14100"/>
          <ac:picMkLst>
            <pc:docMk/>
            <pc:sldMk cId="4247323938" sldId="292"/>
            <ac:picMk id="7" creationId="{C2CB20E1-C626-4D8A-86A9-789F902895C8}"/>
          </ac:picMkLst>
        </pc:picChg>
      </pc:sldChg>
      <pc:sldChg chg="modSp add del mod ord modShow">
        <pc:chgData name="Sam Miller [sam2630]" userId="59570181-250a-4eaf-8bf6-1c99ac5b28e5" providerId="ADAL" clId="{125AFA86-6554-452E-90C4-1132FE93E5A4}" dt="2020-11-14T09:45:51.494" v="4149" actId="47"/>
        <pc:sldMkLst>
          <pc:docMk/>
          <pc:sldMk cId="573578845" sldId="293"/>
        </pc:sldMkLst>
        <pc:spChg chg="mod">
          <ac:chgData name="Sam Miller [sam2630]" userId="59570181-250a-4eaf-8bf6-1c99ac5b28e5" providerId="ADAL" clId="{125AFA86-6554-452E-90C4-1132FE93E5A4}" dt="2020-11-14T09:07:02.752" v="2807"/>
          <ac:spMkLst>
            <pc:docMk/>
            <pc:sldMk cId="573578845" sldId="293"/>
            <ac:spMk id="2" creationId="{4CFEC84A-8872-45A5-8DA2-F4C08F212909}"/>
          </ac:spMkLst>
        </pc:spChg>
      </pc:sldChg>
      <pc:sldChg chg="addSp modSp add mod">
        <pc:chgData name="Sam Miller [sam2630]" userId="59570181-250a-4eaf-8bf6-1c99ac5b28e5" providerId="ADAL" clId="{125AFA86-6554-452E-90C4-1132FE93E5A4}" dt="2020-11-14T21:53:31.255" v="4306" actId="404"/>
        <pc:sldMkLst>
          <pc:docMk/>
          <pc:sldMk cId="324972621" sldId="294"/>
        </pc:sldMkLst>
        <pc:spChg chg="mod">
          <ac:chgData name="Sam Miller [sam2630]" userId="59570181-250a-4eaf-8bf6-1c99ac5b28e5" providerId="ADAL" clId="{125AFA86-6554-452E-90C4-1132FE93E5A4}" dt="2020-11-14T21:53:31.255" v="4306" actId="404"/>
          <ac:spMkLst>
            <pc:docMk/>
            <pc:sldMk cId="324972621" sldId="294"/>
            <ac:spMk id="3" creationId="{99BF9CE8-E69D-405F-9AB6-98AE4424A859}"/>
          </ac:spMkLst>
        </pc:spChg>
        <pc:picChg chg="add mod">
          <ac:chgData name="Sam Miller [sam2630]" userId="59570181-250a-4eaf-8bf6-1c99ac5b28e5" providerId="ADAL" clId="{125AFA86-6554-452E-90C4-1132FE93E5A4}" dt="2020-11-14T08:40:24.407" v="2494" actId="1076"/>
          <ac:picMkLst>
            <pc:docMk/>
            <pc:sldMk cId="324972621" sldId="294"/>
            <ac:picMk id="5" creationId="{484433BC-7A5C-4F71-A295-E6D17CEACF8D}"/>
          </ac:picMkLst>
        </pc:picChg>
      </pc:sldChg>
      <pc:sldChg chg="modSp add del mod ord">
        <pc:chgData name="Sam Miller [sam2630]" userId="59570181-250a-4eaf-8bf6-1c99ac5b28e5" providerId="ADAL" clId="{125AFA86-6554-452E-90C4-1132FE93E5A4}" dt="2020-11-14T21:25:38.494" v="4152" actId="2696"/>
        <pc:sldMkLst>
          <pc:docMk/>
          <pc:sldMk cId="1254047022" sldId="295"/>
        </pc:sldMkLst>
        <pc:spChg chg="mod">
          <ac:chgData name="Sam Miller [sam2630]" userId="59570181-250a-4eaf-8bf6-1c99ac5b28e5" providerId="ADAL" clId="{125AFA86-6554-452E-90C4-1132FE93E5A4}" dt="2020-11-14T09:13:32.171" v="3694" actId="20577"/>
          <ac:spMkLst>
            <pc:docMk/>
            <pc:sldMk cId="1254047022" sldId="295"/>
            <ac:spMk id="2" creationId="{4CFEC84A-8872-45A5-8DA2-F4C08F212909}"/>
          </ac:spMkLst>
        </pc:spChg>
        <pc:spChg chg="mod">
          <ac:chgData name="Sam Miller [sam2630]" userId="59570181-250a-4eaf-8bf6-1c99ac5b28e5" providerId="ADAL" clId="{125AFA86-6554-452E-90C4-1132FE93E5A4}" dt="2020-11-14T19:44:13.946" v="4151" actId="6549"/>
          <ac:spMkLst>
            <pc:docMk/>
            <pc:sldMk cId="1254047022" sldId="295"/>
            <ac:spMk id="3" creationId="{99BF9CE8-E69D-405F-9AB6-98AE4424A859}"/>
          </ac:spMkLst>
        </pc:spChg>
      </pc:sldChg>
      <pc:sldChg chg="modSp new mod">
        <pc:chgData name="Sam Miller [sam2630]" userId="59570181-250a-4eaf-8bf6-1c99ac5b28e5" providerId="ADAL" clId="{125AFA86-6554-452E-90C4-1132FE93E5A4}" dt="2020-11-14T09:13:11.517" v="3676" actId="114"/>
        <pc:sldMkLst>
          <pc:docMk/>
          <pc:sldMk cId="662445014" sldId="296"/>
        </pc:sldMkLst>
        <pc:spChg chg="mod">
          <ac:chgData name="Sam Miller [sam2630]" userId="59570181-250a-4eaf-8bf6-1c99ac5b28e5" providerId="ADAL" clId="{125AFA86-6554-452E-90C4-1132FE93E5A4}" dt="2020-11-14T09:12:42.988" v="3666" actId="20577"/>
          <ac:spMkLst>
            <pc:docMk/>
            <pc:sldMk cId="662445014" sldId="296"/>
            <ac:spMk id="2" creationId="{EF27B4A1-5E11-4070-850A-178DA145A50F}"/>
          </ac:spMkLst>
        </pc:spChg>
        <pc:spChg chg="mod">
          <ac:chgData name="Sam Miller [sam2630]" userId="59570181-250a-4eaf-8bf6-1c99ac5b28e5" providerId="ADAL" clId="{125AFA86-6554-452E-90C4-1132FE93E5A4}" dt="2020-11-14T09:13:11.517" v="3676" actId="114"/>
          <ac:spMkLst>
            <pc:docMk/>
            <pc:sldMk cId="662445014" sldId="296"/>
            <ac:spMk id="3" creationId="{D1741B52-767E-4DD9-93B5-8F1E706E1AFE}"/>
          </ac:spMkLst>
        </pc:spChg>
      </pc:sldChg>
      <pc:sldChg chg="modSp new mod">
        <pc:chgData name="Sam Miller [sam2630]" userId="59570181-250a-4eaf-8bf6-1c99ac5b28e5" providerId="ADAL" clId="{125AFA86-6554-452E-90C4-1132FE93E5A4}" dt="2020-11-14T09:24:44.421" v="4060" actId="114"/>
        <pc:sldMkLst>
          <pc:docMk/>
          <pc:sldMk cId="486889125" sldId="297"/>
        </pc:sldMkLst>
        <pc:spChg chg="mod">
          <ac:chgData name="Sam Miller [sam2630]" userId="59570181-250a-4eaf-8bf6-1c99ac5b28e5" providerId="ADAL" clId="{125AFA86-6554-452E-90C4-1132FE93E5A4}" dt="2020-11-14T09:21:32.757" v="3831" actId="20577"/>
          <ac:spMkLst>
            <pc:docMk/>
            <pc:sldMk cId="486889125" sldId="297"/>
            <ac:spMk id="2" creationId="{210ABDDD-9A3D-46BC-B95D-9282CBC82F11}"/>
          </ac:spMkLst>
        </pc:spChg>
        <pc:spChg chg="mod">
          <ac:chgData name="Sam Miller [sam2630]" userId="59570181-250a-4eaf-8bf6-1c99ac5b28e5" providerId="ADAL" clId="{125AFA86-6554-452E-90C4-1132FE93E5A4}" dt="2020-11-14T09:24:44.421" v="4060" actId="114"/>
          <ac:spMkLst>
            <pc:docMk/>
            <pc:sldMk cId="486889125" sldId="297"/>
            <ac:spMk id="3" creationId="{0D484C6D-C2D3-4482-A7C9-668638CD279C}"/>
          </ac:spMkLst>
        </pc:spChg>
      </pc:sldChg>
      <pc:sldChg chg="addSp delSp modSp new mod">
        <pc:chgData name="Sam Miller [sam2630]" userId="59570181-250a-4eaf-8bf6-1c99ac5b28e5" providerId="ADAL" clId="{125AFA86-6554-452E-90C4-1132FE93E5A4}" dt="2020-11-14T22:06:00.075" v="4448" actId="20577"/>
        <pc:sldMkLst>
          <pc:docMk/>
          <pc:sldMk cId="3519810334" sldId="298"/>
        </pc:sldMkLst>
        <pc:spChg chg="mod">
          <ac:chgData name="Sam Miller [sam2630]" userId="59570181-250a-4eaf-8bf6-1c99ac5b28e5" providerId="ADAL" clId="{125AFA86-6554-452E-90C4-1132FE93E5A4}" dt="2020-11-14T09:43:17.360" v="4090" actId="20577"/>
          <ac:spMkLst>
            <pc:docMk/>
            <pc:sldMk cId="3519810334" sldId="298"/>
            <ac:spMk id="2" creationId="{76F71977-D090-4F1D-877A-C71441271F88}"/>
          </ac:spMkLst>
        </pc:spChg>
        <pc:spChg chg="del">
          <ac:chgData name="Sam Miller [sam2630]" userId="59570181-250a-4eaf-8bf6-1c99ac5b28e5" providerId="ADAL" clId="{125AFA86-6554-452E-90C4-1132FE93E5A4}" dt="2020-11-14T09:43:20.013" v="4091" actId="478"/>
          <ac:spMkLst>
            <pc:docMk/>
            <pc:sldMk cId="3519810334" sldId="298"/>
            <ac:spMk id="3" creationId="{F867C3C1-BD7A-4055-AACC-5A78E508FA5E}"/>
          </ac:spMkLst>
        </pc:spChg>
        <pc:spChg chg="add mod">
          <ac:chgData name="Sam Miller [sam2630]" userId="59570181-250a-4eaf-8bf6-1c99ac5b28e5" providerId="ADAL" clId="{125AFA86-6554-452E-90C4-1132FE93E5A4}" dt="2020-11-14T22:06:00.075" v="4448" actId="20577"/>
          <ac:spMkLst>
            <pc:docMk/>
            <pc:sldMk cId="3519810334" sldId="298"/>
            <ac:spMk id="6" creationId="{C1233415-0A05-4A0B-8D83-51367D49B982}"/>
          </ac:spMkLst>
        </pc:spChg>
        <pc:picChg chg="add del mod">
          <ac:chgData name="Sam Miller [sam2630]" userId="59570181-250a-4eaf-8bf6-1c99ac5b28e5" providerId="ADAL" clId="{125AFA86-6554-452E-90C4-1132FE93E5A4}" dt="2020-11-14T22:05:33.871" v="4381" actId="478"/>
          <ac:picMkLst>
            <pc:docMk/>
            <pc:sldMk cId="3519810334" sldId="298"/>
            <ac:picMk id="4" creationId="{0C69BCC5-FE93-4693-B808-1857DE10EA9C}"/>
          </ac:picMkLst>
        </pc:picChg>
        <pc:picChg chg="add mod">
          <ac:chgData name="Sam Miller [sam2630]" userId="59570181-250a-4eaf-8bf6-1c99ac5b28e5" providerId="ADAL" clId="{125AFA86-6554-452E-90C4-1132FE93E5A4}" dt="2020-11-14T22:05:44.528" v="4382" actId="1076"/>
          <ac:picMkLst>
            <pc:docMk/>
            <pc:sldMk cId="3519810334" sldId="298"/>
            <ac:picMk id="5" creationId="{2ADB18C4-5280-4A41-A7AC-F0A7E2D09ADB}"/>
          </ac:picMkLst>
        </pc:picChg>
        <pc:picChg chg="add mod">
          <ac:chgData name="Sam Miller [sam2630]" userId="59570181-250a-4eaf-8bf6-1c99ac5b28e5" providerId="ADAL" clId="{125AFA86-6554-452E-90C4-1132FE93E5A4}" dt="2020-11-14T22:05:30.577" v="4378" actId="1076"/>
          <ac:picMkLst>
            <pc:docMk/>
            <pc:sldMk cId="3519810334" sldId="298"/>
            <ac:picMk id="7" creationId="{8C2E6202-C083-40FB-A399-5288BAE98E26}"/>
          </ac:picMkLst>
        </pc:picChg>
        <pc:picChg chg="add mod">
          <ac:chgData name="Sam Miller [sam2630]" userId="59570181-250a-4eaf-8bf6-1c99ac5b28e5" providerId="ADAL" clId="{125AFA86-6554-452E-90C4-1132FE93E5A4}" dt="2020-11-14T22:05:32.278" v="4380" actId="1076"/>
          <ac:picMkLst>
            <pc:docMk/>
            <pc:sldMk cId="3519810334" sldId="298"/>
            <ac:picMk id="9" creationId="{680E5E5B-FAB1-4BBD-9D0E-BE75B4A91618}"/>
          </ac:picMkLst>
        </pc:picChg>
      </pc:sldChg>
      <pc:sldChg chg="addSp delSp modSp new mod">
        <pc:chgData name="Sam Miller [sam2630]" userId="59570181-250a-4eaf-8bf6-1c99ac5b28e5" providerId="ADAL" clId="{125AFA86-6554-452E-90C4-1132FE93E5A4}" dt="2020-11-14T22:09:16.091" v="4471" actId="1076"/>
        <pc:sldMkLst>
          <pc:docMk/>
          <pc:sldMk cId="248879411" sldId="299"/>
        </pc:sldMkLst>
        <pc:spChg chg="mod">
          <ac:chgData name="Sam Miller [sam2630]" userId="59570181-250a-4eaf-8bf6-1c99ac5b28e5" providerId="ADAL" clId="{125AFA86-6554-452E-90C4-1132FE93E5A4}" dt="2020-11-14T09:43:50.587" v="4135" actId="20577"/>
          <ac:spMkLst>
            <pc:docMk/>
            <pc:sldMk cId="248879411" sldId="299"/>
            <ac:spMk id="2" creationId="{CCFD4109-442B-4E13-AF88-80379BF19296}"/>
          </ac:spMkLst>
        </pc:spChg>
        <pc:spChg chg="del">
          <ac:chgData name="Sam Miller [sam2630]" userId="59570181-250a-4eaf-8bf6-1c99ac5b28e5" providerId="ADAL" clId="{125AFA86-6554-452E-90C4-1132FE93E5A4}" dt="2020-11-14T22:07:41.212" v="4454" actId="478"/>
          <ac:spMkLst>
            <pc:docMk/>
            <pc:sldMk cId="248879411" sldId="299"/>
            <ac:spMk id="3" creationId="{D12264EC-ED8A-4654-8781-6A715F501E41}"/>
          </ac:spMkLst>
        </pc:spChg>
        <pc:picChg chg="add del mod">
          <ac:chgData name="Sam Miller [sam2630]" userId="59570181-250a-4eaf-8bf6-1c99ac5b28e5" providerId="ADAL" clId="{125AFA86-6554-452E-90C4-1132FE93E5A4}" dt="2020-11-14T09:44:19.750" v="4139" actId="22"/>
          <ac:picMkLst>
            <pc:docMk/>
            <pc:sldMk cId="248879411" sldId="299"/>
            <ac:picMk id="5" creationId="{3D255A27-6E44-4F20-BC76-14C7A2A7D3AC}"/>
          </ac:picMkLst>
        </pc:picChg>
        <pc:picChg chg="add mod">
          <ac:chgData name="Sam Miller [sam2630]" userId="59570181-250a-4eaf-8bf6-1c99ac5b28e5" providerId="ADAL" clId="{125AFA86-6554-452E-90C4-1132FE93E5A4}" dt="2020-11-14T22:09:16.091" v="4471" actId="1076"/>
          <ac:picMkLst>
            <pc:docMk/>
            <pc:sldMk cId="248879411" sldId="299"/>
            <ac:picMk id="5" creationId="{DD8A2AAA-74FA-4137-8992-C8CB366AC3AC}"/>
          </ac:picMkLst>
        </pc:picChg>
        <pc:picChg chg="add mod">
          <ac:chgData name="Sam Miller [sam2630]" userId="59570181-250a-4eaf-8bf6-1c99ac5b28e5" providerId="ADAL" clId="{125AFA86-6554-452E-90C4-1132FE93E5A4}" dt="2020-11-14T22:07:59.047" v="4460" actId="14100"/>
          <ac:picMkLst>
            <pc:docMk/>
            <pc:sldMk cId="248879411" sldId="299"/>
            <ac:picMk id="7" creationId="{4CDCDA91-ADA4-458D-AEFC-EA948384AE37}"/>
          </ac:picMkLst>
        </pc:picChg>
        <pc:picChg chg="add mod ord modCrop">
          <ac:chgData name="Sam Miller [sam2630]" userId="59570181-250a-4eaf-8bf6-1c99ac5b28e5" providerId="ADAL" clId="{125AFA86-6554-452E-90C4-1132FE93E5A4}" dt="2020-11-14T22:09:11.359" v="4470" actId="1076"/>
          <ac:picMkLst>
            <pc:docMk/>
            <pc:sldMk cId="248879411" sldId="299"/>
            <ac:picMk id="8" creationId="{AA6ECA8C-378C-40EA-9303-A2B76E9704E2}"/>
          </ac:picMkLst>
        </pc:picChg>
      </pc:sldChg>
      <pc:sldChg chg="addSp delSp modSp new mod modAnim">
        <pc:chgData name="Sam Miller [sam2630]" userId="59570181-250a-4eaf-8bf6-1c99ac5b28e5" providerId="ADAL" clId="{125AFA86-6554-452E-90C4-1132FE93E5A4}" dt="2020-11-14T22:24:17.880" v="5126"/>
        <pc:sldMkLst>
          <pc:docMk/>
          <pc:sldMk cId="2198571483" sldId="300"/>
        </pc:sldMkLst>
        <pc:spChg chg="mod">
          <ac:chgData name="Sam Miller [sam2630]" userId="59570181-250a-4eaf-8bf6-1c99ac5b28e5" providerId="ADAL" clId="{125AFA86-6554-452E-90C4-1132FE93E5A4}" dt="2020-11-14T22:20:10.631" v="5111"/>
          <ac:spMkLst>
            <pc:docMk/>
            <pc:sldMk cId="2198571483" sldId="300"/>
            <ac:spMk id="2" creationId="{0F078C9E-076C-4372-BC79-7EF06046B879}"/>
          </ac:spMkLst>
        </pc:spChg>
        <pc:spChg chg="del mod">
          <ac:chgData name="Sam Miller [sam2630]" userId="59570181-250a-4eaf-8bf6-1c99ac5b28e5" providerId="ADAL" clId="{125AFA86-6554-452E-90C4-1132FE93E5A4}" dt="2020-11-14T22:24:17.880" v="5126"/>
          <ac:spMkLst>
            <pc:docMk/>
            <pc:sldMk cId="2198571483" sldId="300"/>
            <ac:spMk id="3" creationId="{5052B739-52C9-4045-AA1F-C94C0DF1F2EA}"/>
          </ac:spMkLst>
        </pc:spChg>
        <pc:picChg chg="add mod">
          <ac:chgData name="Sam Miller [sam2630]" userId="59570181-250a-4eaf-8bf6-1c99ac5b28e5" providerId="ADAL" clId="{125AFA86-6554-452E-90C4-1132FE93E5A4}" dt="2020-11-14T22:24:17.880" v="5126"/>
          <ac:picMkLst>
            <pc:docMk/>
            <pc:sldMk cId="2198571483" sldId="300"/>
            <ac:picMk id="4" creationId="{B9475FDA-B553-4C78-931E-446EC584327D}"/>
          </ac:picMkLst>
        </pc:picChg>
      </pc:sldChg>
      <pc:sldChg chg="addSp delSp modSp add mod">
        <pc:chgData name="Sam Miller [sam2630]" userId="59570181-250a-4eaf-8bf6-1c99ac5b28e5" providerId="ADAL" clId="{125AFA86-6554-452E-90C4-1132FE93E5A4}" dt="2020-11-14T22:30:16.295" v="5127" actId="478"/>
        <pc:sldMkLst>
          <pc:docMk/>
          <pc:sldMk cId="4282054722" sldId="301"/>
        </pc:sldMkLst>
        <pc:spChg chg="del">
          <ac:chgData name="Sam Miller [sam2630]" userId="59570181-250a-4eaf-8bf6-1c99ac5b28e5" providerId="ADAL" clId="{125AFA86-6554-452E-90C4-1132FE93E5A4}" dt="2020-11-14T22:30:16.295" v="5127" actId="478"/>
          <ac:spMkLst>
            <pc:docMk/>
            <pc:sldMk cId="4282054722" sldId="301"/>
            <ac:spMk id="3" creationId="{5052B739-52C9-4045-AA1F-C94C0DF1F2EA}"/>
          </ac:spMkLst>
        </pc:spChg>
        <pc:picChg chg="add mod">
          <ac:chgData name="Sam Miller [sam2630]" userId="59570181-250a-4eaf-8bf6-1c99ac5b28e5" providerId="ADAL" clId="{125AFA86-6554-452E-90C4-1132FE93E5A4}" dt="2020-11-14T22:21:09.281" v="5123" actId="1076"/>
          <ac:picMkLst>
            <pc:docMk/>
            <pc:sldMk cId="4282054722" sldId="301"/>
            <ac:picMk id="5" creationId="{22698C54-5DD8-4B6A-B3DB-2EFA3F47BF4A}"/>
          </ac:picMkLst>
        </pc:picChg>
        <pc:picChg chg="add mod">
          <ac:chgData name="Sam Miller [sam2630]" userId="59570181-250a-4eaf-8bf6-1c99ac5b28e5" providerId="ADAL" clId="{125AFA86-6554-452E-90C4-1132FE93E5A4}" dt="2020-11-14T22:21:07.232" v="5122" actId="1076"/>
          <ac:picMkLst>
            <pc:docMk/>
            <pc:sldMk cId="4282054722" sldId="301"/>
            <ac:picMk id="7" creationId="{D40720FB-A565-4C4D-9BA8-9991A826E70F}"/>
          </ac:picMkLst>
        </pc:picChg>
        <pc:picChg chg="add mod">
          <ac:chgData name="Sam Miller [sam2630]" userId="59570181-250a-4eaf-8bf6-1c99ac5b28e5" providerId="ADAL" clId="{125AFA86-6554-452E-90C4-1132FE93E5A4}" dt="2020-11-14T22:21:48.968" v="5125" actId="1076"/>
          <ac:picMkLst>
            <pc:docMk/>
            <pc:sldMk cId="4282054722" sldId="301"/>
            <ac:picMk id="9" creationId="{D598E727-8D92-41E6-984E-AC866F40264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08C83-9EA5-4AFE-BBA7-79A250C8D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D38FE-352B-435D-9804-851DB0C72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556FE-AB45-4628-B527-D867C12CB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D292-F9FE-4BF3-BDAB-D358795E0375}" type="datetimeFigureOut">
              <a:rPr lang="en-NZ" smtClean="0"/>
              <a:t>15/11/2020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CBD3A-E11F-489B-A1A8-B58DD212D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DB75F-2CB5-4DBD-9E45-894CF49E3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DDD90-5A29-4D21-89CA-EC0C3D9FF25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970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1E05-3A9E-4C63-93D9-2500085D0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8DEC9-2757-4F18-8704-3D0F1CA51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78FC9-321D-4559-8534-763508D4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D292-F9FE-4BF3-BDAB-D358795E0375}" type="datetimeFigureOut">
              <a:rPr lang="en-NZ" smtClean="0"/>
              <a:t>15/11/2020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14676-29DE-445D-A51A-2BF42AF41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755A1-B43C-44BC-8A5E-2E448D05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DDD90-5A29-4D21-89CA-EC0C3D9FF25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43436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8AE44A-0DE7-44E3-844B-2912863C75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347895-D04C-435A-8CA4-10994A5E8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6C8DC-3786-4125-B886-D41D71034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D292-F9FE-4BF3-BDAB-D358795E0375}" type="datetimeFigureOut">
              <a:rPr lang="en-NZ" smtClean="0"/>
              <a:t>15/11/2020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38EF3-3D71-4436-AAD9-9004040E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19D07-DF0D-4D5C-B7DF-E4D0E874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DDD90-5A29-4D21-89CA-EC0C3D9FF25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98874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6C794-3843-49A0-B79D-6036D3D2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DAA52-93F2-498C-9CA1-0DF6193EC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9F11E-D72A-4414-895B-727615D42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D292-F9FE-4BF3-BDAB-D358795E0375}" type="datetimeFigureOut">
              <a:rPr lang="en-NZ" smtClean="0"/>
              <a:t>15/11/2020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264FD-A85E-47E4-B346-01BB7CC77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8A2D2-C659-4114-B5B3-024C4E1A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DDD90-5A29-4D21-89CA-EC0C3D9FF25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27143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F85B4-6726-4CE0-B25D-FD17954FC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1D6B5-3E13-42FC-AAFC-55AFAD6C0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ED24B-0A36-4364-93B8-7DD167E87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D292-F9FE-4BF3-BDAB-D358795E0375}" type="datetimeFigureOut">
              <a:rPr lang="en-NZ" smtClean="0"/>
              <a:t>15/11/2020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6EBCD-F526-4297-8BC4-53C45C83F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DED72-8D68-4AA2-8628-37F86631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DDD90-5A29-4D21-89CA-EC0C3D9FF25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03181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21C93-EAD8-469A-BA3D-5F0A01EEA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F579D-8693-4667-A352-BC1D15010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E3043-87EE-4F07-B3C1-96DCD9C3C6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8F179-CCC5-4A29-8CFF-1748E0820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D292-F9FE-4BF3-BDAB-D358795E0375}" type="datetimeFigureOut">
              <a:rPr lang="en-NZ" smtClean="0"/>
              <a:t>15/11/2020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02AB3-35C7-4804-B065-FAAE85703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7C48D-93CE-4D01-B1A5-AA608437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DDD90-5A29-4D21-89CA-EC0C3D9FF25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7944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86DE-65A5-41D5-9627-991FCE51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5EC62-7C15-49ED-9F4B-93DFDF605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F3AAF0-00E9-4239-9F96-9BA3944B0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65F24-FFD4-4F75-B57E-5096A0A7D4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06E84-0DD9-4310-AB10-D0B0CB8725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65F1D1-8532-4F0D-9E84-14500576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D292-F9FE-4BF3-BDAB-D358795E0375}" type="datetimeFigureOut">
              <a:rPr lang="en-NZ" smtClean="0"/>
              <a:t>15/11/2020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A9C61A-0726-4AEA-971C-0D1F241ED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7A67BD-A03E-43EE-8FA8-724C5C7A8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DDD90-5A29-4D21-89CA-EC0C3D9FF25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15661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8BCD-0557-4869-AA61-8D31DA78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0A6562-250D-4BA7-863D-DC5BBE102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D292-F9FE-4BF3-BDAB-D358795E0375}" type="datetimeFigureOut">
              <a:rPr lang="en-NZ" smtClean="0"/>
              <a:t>15/11/2020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1B2739-54CB-4F45-B67B-9426F196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B4942-9C3F-4101-AB89-CA6129838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DDD90-5A29-4D21-89CA-EC0C3D9FF25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31081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D4B11B-A22C-41AA-A86A-7A770213C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D292-F9FE-4BF3-BDAB-D358795E0375}" type="datetimeFigureOut">
              <a:rPr lang="en-NZ" smtClean="0"/>
              <a:t>15/11/2020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7EAED-A62E-436B-8268-706AEABD5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343ED-14FA-4A91-9F33-89834A05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DDD90-5A29-4D21-89CA-EC0C3D9FF25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7140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C99D-EE9D-4D87-B2F8-27B65016D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7E6F-8734-4EA0-8CD7-BD7B94598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6F76A-66E2-44D2-A827-FEE46418B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90F50-A12A-4692-BF7B-F30FBF085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D292-F9FE-4BF3-BDAB-D358795E0375}" type="datetimeFigureOut">
              <a:rPr lang="en-NZ" smtClean="0"/>
              <a:t>15/11/2020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B54CE-88E6-4293-A0B6-44E482A2B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E35DD-AE3D-4525-977D-5A291090B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DDD90-5A29-4D21-89CA-EC0C3D9FF25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33060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4151C-BC2B-46CF-99D2-FEDB0EEB9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4B0EDF-E30F-493A-8D23-D917FF711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7D5AE-25E4-4283-A8AA-31803C688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13A81-1DFC-4E9C-88D0-C4ECA2283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D292-F9FE-4BF3-BDAB-D358795E0375}" type="datetimeFigureOut">
              <a:rPr lang="en-NZ" smtClean="0"/>
              <a:t>15/11/2020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15336-653B-442B-952D-E86A9F738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9C0DD-AF66-47D3-83AE-C9D6B56B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DDD90-5A29-4D21-89CA-EC0C3D9FF25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33016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F81BD3-AF94-445A-B50F-66308C37A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35033-6C4E-4DCE-A5F4-8CAA5B2A9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5EB77-35E3-48CA-9C38-7526B244E6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9D292-F9FE-4BF3-BDAB-D358795E0375}" type="datetimeFigureOut">
              <a:rPr lang="en-NZ" smtClean="0"/>
              <a:t>15/11/2020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8219B-736A-49ED-BFCF-993F00CEA6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F3403-F010-4184-9A6D-44DD5D134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DDD90-5A29-4D21-89CA-EC0C3D9FF25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93600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4845-07F5-4D7A-B81F-E395DFEFD8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NZ" sz="4800" dirty="0"/>
              <a:t>C# Theseus And Minotaur UWP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4D865-81FB-4204-A00A-B8C2BACAE0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/>
              <a:t>Sam Miller</a:t>
            </a:r>
          </a:p>
        </p:txBody>
      </p:sp>
    </p:spTree>
    <p:extLst>
      <p:ext uri="{BB962C8B-B14F-4D97-AF65-F5344CB8AC3E}">
        <p14:creationId xmlns:p14="http://schemas.microsoft.com/office/powerpoint/2010/main" val="234651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BA0-30C5-42D7-AF98-5174229D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Display an updated move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05139-0306-4703-8988-1F875F89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1352" cy="1874647"/>
          </a:xfrm>
        </p:spPr>
        <p:txBody>
          <a:bodyPr>
            <a:normAutofit/>
          </a:bodyPr>
          <a:lstStyle/>
          <a:p>
            <a:r>
              <a:rPr lang="en-NZ" sz="1400" dirty="0"/>
              <a:t>Implementation of move count, uses both a property with custom implementation and an auto implemented property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A6239-1CB5-4C5C-9AEC-04B2704D9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95" y="5925481"/>
            <a:ext cx="9518205" cy="251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7A932C-B022-4BC1-9273-14BFA608B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675" y="5523821"/>
            <a:ext cx="5311600" cy="266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D6F6C7-398A-497E-8246-7572D2860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791" y="4987682"/>
            <a:ext cx="2438611" cy="3124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8586FE-8E3B-4C9E-9A36-1BCEDDFB7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438" y="3319874"/>
            <a:ext cx="4633362" cy="1600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A8B046-F9DF-4BD7-98B1-5843446A2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112" y="1889746"/>
            <a:ext cx="5768840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49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BA0-30C5-42D7-AF98-5174229D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Update the level/maze display correctly after every move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05139-0306-4703-8988-1F875F89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84525" cy="4351338"/>
          </a:xfrm>
        </p:spPr>
        <p:txBody>
          <a:bodyPr>
            <a:normAutofit/>
          </a:bodyPr>
          <a:lstStyle/>
          <a:p>
            <a:r>
              <a:rPr lang="en-NZ" sz="1400" dirty="0"/>
              <a:t>Examples of this </a:t>
            </a:r>
            <a:r>
              <a:rPr lang="en-NZ" sz="1400" dirty="0" err="1"/>
              <a:t>behavior</a:t>
            </a:r>
            <a:r>
              <a:rPr lang="en-NZ" sz="1400" dirty="0"/>
              <a:t> in </a:t>
            </a:r>
            <a:r>
              <a:rPr lang="en-NZ" sz="1400" dirty="0" err="1"/>
              <a:t>gui</a:t>
            </a:r>
            <a:r>
              <a:rPr lang="en-NZ" sz="1400" dirty="0"/>
              <a:t> under updated move count and movement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3A6EB-C788-472A-93D8-2F984D63D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024" y="1027906"/>
            <a:ext cx="5417976" cy="3418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0EB336-6FCC-4CDA-8076-C5DD2AEF7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58"/>
          <a:stretch/>
        </p:blipFill>
        <p:spPr>
          <a:xfrm>
            <a:off x="0" y="4422623"/>
            <a:ext cx="7660748" cy="2435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634794-A245-4BDC-9A23-521579392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174" y="4935615"/>
            <a:ext cx="4419983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21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BA0-30C5-42D7-AF98-5174229D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List of mazes/levels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05139-0306-4703-8988-1F875F89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55098" cy="4351338"/>
          </a:xfrm>
        </p:spPr>
        <p:txBody>
          <a:bodyPr>
            <a:normAutofit/>
          </a:bodyPr>
          <a:lstStyle/>
          <a:p>
            <a:r>
              <a:rPr lang="en-NZ" sz="1400" dirty="0"/>
              <a:t>Shows both levels that are in game code and additionally shows the saved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3ACB3-8531-4161-A7CB-5A05B47A7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298" y="1819036"/>
            <a:ext cx="6660502" cy="43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94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BA0-30C5-42D7-AF98-5174229D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List of mazes/levels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05139-0306-4703-8988-1F875F898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NZ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026CA-4D38-44E6-8DC6-17CB33045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574" y="1912776"/>
            <a:ext cx="6080426" cy="4945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64DB7B-F2BA-4B36-9AFC-04CB66492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1314"/>
            <a:ext cx="5997049" cy="319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8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BA0-30C5-42D7-AF98-5174229D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Select and load a Level/Maze</a:t>
            </a:r>
          </a:p>
        </p:txBody>
      </p:sp>
      <p:pic>
        <p:nvPicPr>
          <p:cNvPr id="4" name="2020-11-14 14-48-32">
            <a:hlinkClick r:id="" action="ppaction://media"/>
            <a:extLst>
              <a:ext uri="{FF2B5EF4-FFF2-40B4-BE49-F238E27FC236}">
                <a16:creationId xmlns:a16="http://schemas.microsoft.com/office/drawing/2014/main" id="{0253BAC9-D48B-441C-99D7-504A643A46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4950" y="1825625"/>
            <a:ext cx="6642100" cy="4351338"/>
          </a:xfrm>
        </p:spPr>
      </p:pic>
    </p:spTree>
    <p:extLst>
      <p:ext uri="{BB962C8B-B14F-4D97-AF65-F5344CB8AC3E}">
        <p14:creationId xmlns:p14="http://schemas.microsoft.com/office/powerpoint/2010/main" val="398758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BA0-30C5-42D7-AF98-5174229D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Select and load a Level/Maze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05139-0306-4703-8988-1F875F898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1400" dirty="0"/>
              <a:t>Allows for selection of any maze in the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F0082-69E6-465A-96B2-33A269F63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128" y="1690688"/>
            <a:ext cx="6370872" cy="1089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6F034-7B3B-4BCF-860A-C5595FDAC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19" y="2915379"/>
            <a:ext cx="5784081" cy="1935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D8F0C1-1442-42CA-B816-482058D67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309" y="5099620"/>
            <a:ext cx="5060118" cy="13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59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BA0-30C5-42D7-AF98-5174229D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Only update the changed parts of a level/maze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05139-0306-4703-8988-1F875F89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272147" cy="4351338"/>
          </a:xfrm>
        </p:spPr>
        <p:txBody>
          <a:bodyPr>
            <a:normAutofit/>
          </a:bodyPr>
          <a:lstStyle/>
          <a:p>
            <a:r>
              <a:rPr lang="en-NZ" sz="1400" dirty="0"/>
              <a:t>The positions of Theseus, The Minotaur, and The Exit, can be updated without redrawing the level.</a:t>
            </a:r>
          </a:p>
          <a:p>
            <a:r>
              <a:rPr lang="en-NZ" sz="1400" dirty="0"/>
              <a:t>Exit doesn’t move but shares logic with Theseus and The Minotaur</a:t>
            </a:r>
          </a:p>
          <a:p>
            <a:r>
              <a:rPr lang="en-NZ" sz="1400" dirty="0"/>
              <a:t>Levels are only drawn fully once, which is during loading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5CB711-E90E-4507-9B44-C7ADE7370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347" y="1825625"/>
            <a:ext cx="8337002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46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BA0-30C5-42D7-AF98-5174229D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Dialog box + Window with options</a:t>
            </a:r>
          </a:p>
        </p:txBody>
      </p:sp>
      <p:pic>
        <p:nvPicPr>
          <p:cNvPr id="8" name="2020-11-14 18-37-55">
            <a:hlinkClick r:id="" action="ppaction://media"/>
            <a:extLst>
              <a:ext uri="{FF2B5EF4-FFF2-40B4-BE49-F238E27FC236}">
                <a16:creationId xmlns:a16="http://schemas.microsoft.com/office/drawing/2014/main" id="{AB279949-AA1A-4D64-B0C4-CBFFF56E6B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0325" y="1825625"/>
            <a:ext cx="6642100" cy="4351338"/>
          </a:xfrm>
        </p:spPr>
      </p:pic>
    </p:spTree>
    <p:extLst>
      <p:ext uri="{BB962C8B-B14F-4D97-AF65-F5344CB8AC3E}">
        <p14:creationId xmlns:p14="http://schemas.microsoft.com/office/powerpoint/2010/main" val="265945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BA0-30C5-42D7-AF98-5174229D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Dialog box + Window with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05139-0306-4703-8988-1F875F898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1400" dirty="0"/>
              <a:t>Implements both dialog box and window with options features under should have features</a:t>
            </a:r>
          </a:p>
          <a:p>
            <a:r>
              <a:rPr lang="en-NZ" sz="1400" dirty="0"/>
              <a:t>Both were combined because they contain similar functionality</a:t>
            </a:r>
          </a:p>
          <a:p>
            <a:r>
              <a:rPr lang="en-NZ" sz="1400" dirty="0"/>
              <a:t>Uses </a:t>
            </a:r>
            <a:r>
              <a:rPr lang="en-NZ" sz="1400" dirty="0" err="1"/>
              <a:t>uwp</a:t>
            </a:r>
            <a:r>
              <a:rPr lang="en-NZ" sz="1400" dirty="0"/>
              <a:t> dialogs, but also has options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AD6ED-4548-4AD6-AD33-48DB3EEEE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56" y="3398027"/>
            <a:ext cx="5987143" cy="3459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4829E6-E993-487A-9889-0589B8476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23" y="4189339"/>
            <a:ext cx="3370406" cy="1877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33C3FC-DC5D-4536-9FB2-1B99751DC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822" y="0"/>
            <a:ext cx="3979177" cy="33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57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78C9E-076C-4372-BC79-7EF06046B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Calculate and display the elapsed time</a:t>
            </a:r>
            <a:endParaRPr lang="en-NZ" sz="3600" dirty="0"/>
          </a:p>
        </p:txBody>
      </p:sp>
      <p:pic>
        <p:nvPicPr>
          <p:cNvPr id="4" name="2020-11-15 11-22-48">
            <a:hlinkClick r:id="" action="ppaction://media"/>
            <a:extLst>
              <a:ext uri="{FF2B5EF4-FFF2-40B4-BE49-F238E27FC236}">
                <a16:creationId xmlns:a16="http://schemas.microsoft.com/office/drawing/2014/main" id="{B9475FDA-B553-4C78-931E-446EC58432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9150" y="1825625"/>
            <a:ext cx="8013700" cy="4351338"/>
          </a:xfrm>
        </p:spPr>
      </p:pic>
    </p:spTree>
    <p:extLst>
      <p:ext uri="{BB962C8B-B14F-4D97-AF65-F5344CB8AC3E}">
        <p14:creationId xmlns:p14="http://schemas.microsoft.com/office/powerpoint/2010/main" val="219857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7B4A1-5E11-4070-850A-178DA145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Implement Game Features – expected 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41B52-767E-4DD9-93B5-8F1E706E1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NZ" sz="1800" dirty="0"/>
              <a:t>Must Features</a:t>
            </a:r>
          </a:p>
          <a:p>
            <a:r>
              <a:rPr lang="en-NZ" sz="1800" dirty="0"/>
              <a:t>12 marks - all 12 features</a:t>
            </a:r>
          </a:p>
          <a:p>
            <a:pPr marL="0" indent="0">
              <a:buNone/>
            </a:pPr>
            <a:r>
              <a:rPr lang="en-NZ" sz="1800" dirty="0"/>
              <a:t>Should Features</a:t>
            </a:r>
          </a:p>
          <a:p>
            <a:r>
              <a:rPr lang="en-NZ" sz="1800" dirty="0"/>
              <a:t>2 marks – Display a list of available levels/mazes</a:t>
            </a:r>
          </a:p>
          <a:p>
            <a:r>
              <a:rPr lang="en-NZ" sz="1800" dirty="0"/>
              <a:t>2 marks – Allow a user to select and load a level/maze</a:t>
            </a:r>
          </a:p>
          <a:p>
            <a:r>
              <a:rPr lang="en-NZ" sz="1800" dirty="0"/>
              <a:t>2 marks – only update the changed parts of a level/maze</a:t>
            </a:r>
          </a:p>
          <a:p>
            <a:r>
              <a:rPr lang="en-NZ" sz="1800" dirty="0"/>
              <a:t>2 marks - Display dialog box if minotaur kills </a:t>
            </a:r>
            <a:r>
              <a:rPr lang="en-NZ" sz="1800" dirty="0" err="1"/>
              <a:t>theseus</a:t>
            </a:r>
            <a:r>
              <a:rPr lang="en-NZ" sz="1800" dirty="0"/>
              <a:t> or </a:t>
            </a:r>
            <a:r>
              <a:rPr lang="en-NZ" sz="1800" dirty="0" err="1"/>
              <a:t>theseus</a:t>
            </a:r>
            <a:r>
              <a:rPr lang="en-NZ" sz="1800" dirty="0"/>
              <a:t> exits</a:t>
            </a:r>
          </a:p>
          <a:p>
            <a:r>
              <a:rPr lang="en-NZ" sz="1800" dirty="0"/>
              <a:t>2 marks – Display window with options if minotaur kills </a:t>
            </a:r>
            <a:r>
              <a:rPr lang="en-NZ" sz="1800" dirty="0" err="1"/>
              <a:t>theseus</a:t>
            </a:r>
            <a:r>
              <a:rPr lang="en-NZ" sz="1800" dirty="0"/>
              <a:t> or </a:t>
            </a:r>
            <a:r>
              <a:rPr lang="en-NZ" sz="1800" dirty="0" err="1"/>
              <a:t>theseus</a:t>
            </a:r>
            <a:r>
              <a:rPr lang="en-NZ" sz="1800" dirty="0"/>
              <a:t> exits</a:t>
            </a:r>
          </a:p>
          <a:p>
            <a:pPr marL="0" indent="0">
              <a:buNone/>
            </a:pPr>
            <a:endParaRPr lang="en-NZ" sz="1800" dirty="0"/>
          </a:p>
          <a:p>
            <a:pPr marL="0" indent="0">
              <a:buNone/>
            </a:pPr>
            <a:r>
              <a:rPr lang="en-NZ" sz="1800" dirty="0"/>
              <a:t>Could Features</a:t>
            </a:r>
          </a:p>
          <a:p>
            <a:r>
              <a:rPr lang="en-NZ" sz="1800" dirty="0"/>
              <a:t>2 marks – calculate and display elapsed time</a:t>
            </a:r>
          </a:p>
          <a:p>
            <a:r>
              <a:rPr lang="en-NZ" sz="1800" dirty="0"/>
              <a:t>2 marks – pause a game to stop timer and hide, un pause to restart timer and show</a:t>
            </a:r>
          </a:p>
          <a:p>
            <a:r>
              <a:rPr lang="en-NZ" sz="1800" dirty="0"/>
              <a:t>2 marks – Support undo</a:t>
            </a:r>
          </a:p>
          <a:p>
            <a:r>
              <a:rPr lang="en-NZ" sz="1800" dirty="0"/>
              <a:t>2 marks – Save and load to file</a:t>
            </a:r>
          </a:p>
          <a:p>
            <a:r>
              <a:rPr lang="en-NZ" sz="1800" dirty="0"/>
              <a:t>2 marks – Play relevant sounds</a:t>
            </a:r>
          </a:p>
          <a:p>
            <a:pPr marL="0" indent="0">
              <a:buNone/>
            </a:pPr>
            <a:r>
              <a:rPr lang="en-NZ" sz="1800" i="1" dirty="0"/>
              <a:t>12 total marks from must features</a:t>
            </a:r>
          </a:p>
          <a:p>
            <a:pPr marL="0" indent="0">
              <a:buNone/>
            </a:pPr>
            <a:r>
              <a:rPr lang="en-NZ" sz="1800" i="1" dirty="0"/>
              <a:t>10 total marks from should features</a:t>
            </a:r>
          </a:p>
          <a:p>
            <a:pPr marL="0" indent="0">
              <a:buNone/>
            </a:pPr>
            <a:r>
              <a:rPr lang="en-NZ" sz="1800" i="1" dirty="0"/>
              <a:t>10 total marks from could features</a:t>
            </a:r>
          </a:p>
          <a:p>
            <a:pPr marL="0" indent="0">
              <a:buNone/>
            </a:pPr>
            <a:r>
              <a:rPr lang="en-NZ" sz="1800" dirty="0"/>
              <a:t>32 total marks from all features</a:t>
            </a:r>
          </a:p>
        </p:txBody>
      </p:sp>
    </p:spTree>
    <p:extLst>
      <p:ext uri="{BB962C8B-B14F-4D97-AF65-F5344CB8AC3E}">
        <p14:creationId xmlns:p14="http://schemas.microsoft.com/office/powerpoint/2010/main" val="662445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78C9E-076C-4372-BC79-7EF06046B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Calculate and display the elapsed time</a:t>
            </a:r>
            <a:endParaRPr lang="en-NZ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98C54-5DD8-4B6A-B3DB-2EFA3F47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335" y="2636154"/>
            <a:ext cx="6325148" cy="4221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0720FB-A565-4C4D-9BA8-9991A826E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6981"/>
            <a:ext cx="5755335" cy="24110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8E727-8D92-41E6-984E-AC866F402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77" y="1923370"/>
            <a:ext cx="11255715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54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BA0-30C5-42D7-AF98-5174229D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Pause a Game</a:t>
            </a:r>
          </a:p>
        </p:txBody>
      </p:sp>
      <p:pic>
        <p:nvPicPr>
          <p:cNvPr id="4" name="2020-11-14 14-48-50">
            <a:hlinkClick r:id="" action="ppaction://media"/>
            <a:extLst>
              <a:ext uri="{FF2B5EF4-FFF2-40B4-BE49-F238E27FC236}">
                <a16:creationId xmlns:a16="http://schemas.microsoft.com/office/drawing/2014/main" id="{0947FB51-B4E7-4E4F-A008-DBB0BE4C57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4950" y="1825625"/>
            <a:ext cx="6642100" cy="4351338"/>
          </a:xfrm>
        </p:spPr>
      </p:pic>
    </p:spTree>
    <p:extLst>
      <p:ext uri="{BB962C8B-B14F-4D97-AF65-F5344CB8AC3E}">
        <p14:creationId xmlns:p14="http://schemas.microsoft.com/office/powerpoint/2010/main" val="235975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BA0-30C5-42D7-AF98-5174229D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Pause a Game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F94B7E-E823-4BA2-B52E-C0FF6AF6F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1400" dirty="0"/>
              <a:t>Hides Level, and Stops timer as per requirements</a:t>
            </a:r>
          </a:p>
          <a:p>
            <a:r>
              <a:rPr lang="en-NZ" sz="1400" dirty="0"/>
              <a:t>Not to be confused with the confusingly named move “Pause”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27CC70-7956-4F7C-A64F-13533385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82" y="1478885"/>
            <a:ext cx="3901778" cy="693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285B2A-F490-4A52-90EE-34E2C46E9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482" y="2262266"/>
            <a:ext cx="4488569" cy="2423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8A01F-F3EA-457C-9D30-6B468B6B7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983" y="5122277"/>
            <a:ext cx="9320068" cy="9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78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071B-DC8A-434E-A98A-53DC2394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Support Undo</a:t>
            </a:r>
          </a:p>
        </p:txBody>
      </p:sp>
      <p:pic>
        <p:nvPicPr>
          <p:cNvPr id="4" name="2020-11-14 14-49-47">
            <a:hlinkClick r:id="" action="ppaction://media"/>
            <a:extLst>
              <a:ext uri="{FF2B5EF4-FFF2-40B4-BE49-F238E27FC236}">
                <a16:creationId xmlns:a16="http://schemas.microsoft.com/office/drawing/2014/main" id="{37FC6F6D-1916-4B6A-A90D-DF2450D375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4950" y="1825625"/>
            <a:ext cx="6642100" cy="4351338"/>
          </a:xfrm>
        </p:spPr>
      </p:pic>
    </p:spTree>
    <p:extLst>
      <p:ext uri="{BB962C8B-B14F-4D97-AF65-F5344CB8AC3E}">
        <p14:creationId xmlns:p14="http://schemas.microsoft.com/office/powerpoint/2010/main" val="27220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071B-DC8A-434E-A98A-53DC2394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Support Undo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69492-872A-45BD-B81F-DB99A8F79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3932" cy="4351338"/>
          </a:xfrm>
        </p:spPr>
        <p:txBody>
          <a:bodyPr>
            <a:normAutofit/>
          </a:bodyPr>
          <a:lstStyle/>
          <a:p>
            <a:r>
              <a:rPr lang="en-NZ" sz="1400" dirty="0"/>
              <a:t>Additionally, changes were made to the model to support this feature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A28E1-B578-4781-A4EC-FAADD7412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132" y="1825625"/>
            <a:ext cx="5631668" cy="693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1DEC3-420B-4BB3-8CE7-9BAFA19A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159" y="2654042"/>
            <a:ext cx="5433531" cy="3909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B5824-2945-410E-94EE-0DEDFCBD6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959" y="572027"/>
            <a:ext cx="6904318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96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BA0-30C5-42D7-AF98-5174229D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Load and continue to play previous unfinished game by using file storage to save and load a</a:t>
            </a:r>
            <a:br>
              <a:rPr lang="en-US" sz="2800" dirty="0"/>
            </a:br>
            <a:r>
              <a:rPr lang="en-US" sz="2800" dirty="0"/>
              <a:t>status of the game during playing</a:t>
            </a:r>
          </a:p>
        </p:txBody>
      </p:sp>
      <p:pic>
        <p:nvPicPr>
          <p:cNvPr id="3" name="2020-11-14 15-13-22">
            <a:hlinkClick r:id="" action="ppaction://media"/>
            <a:extLst>
              <a:ext uri="{FF2B5EF4-FFF2-40B4-BE49-F238E27FC236}">
                <a16:creationId xmlns:a16="http://schemas.microsoft.com/office/drawing/2014/main" id="{EEE8B14D-B5E9-49DB-BAE2-5E01BE1A95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4950" y="1825625"/>
            <a:ext cx="6642100" cy="4351338"/>
          </a:xfrm>
        </p:spPr>
      </p:pic>
    </p:spTree>
    <p:extLst>
      <p:ext uri="{BB962C8B-B14F-4D97-AF65-F5344CB8AC3E}">
        <p14:creationId xmlns:p14="http://schemas.microsoft.com/office/powerpoint/2010/main" val="41060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BA0-30C5-42D7-AF98-5174229D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Load and continue to play previous unfinished game by using file storage to save and load a</a:t>
            </a:r>
            <a:br>
              <a:rPr lang="en-US" sz="2800" dirty="0"/>
            </a:br>
            <a:r>
              <a:rPr lang="en-US" sz="2800" dirty="0"/>
              <a:t>status of the game during playing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957413-A594-48EC-AAEE-D11C9350C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1400" dirty="0"/>
              <a:t>1 save slot</a:t>
            </a:r>
          </a:p>
          <a:p>
            <a:r>
              <a:rPr lang="en-NZ" sz="1400" dirty="0"/>
              <a:t>Saved game always shown last on list on main screen</a:t>
            </a:r>
          </a:p>
          <a:p>
            <a:r>
              <a:rPr lang="en-NZ" sz="1400" dirty="0"/>
              <a:t>Uses json format version of </a:t>
            </a:r>
            <a:r>
              <a:rPr lang="en-NZ" sz="1400" dirty="0" err="1"/>
              <a:t>leveldata</a:t>
            </a:r>
            <a:r>
              <a:rPr lang="en-NZ" sz="1400" dirty="0"/>
              <a:t> object</a:t>
            </a:r>
          </a:p>
          <a:p>
            <a:r>
              <a:rPr lang="en-NZ" sz="1400" dirty="0"/>
              <a:t>Updates the positions of </a:t>
            </a:r>
            <a:r>
              <a:rPr lang="en-NZ" sz="1400" dirty="0" err="1"/>
              <a:t>theseus</a:t>
            </a:r>
            <a:r>
              <a:rPr lang="en-NZ" sz="1400" dirty="0"/>
              <a:t> and minotaur on the schema string</a:t>
            </a:r>
          </a:p>
        </p:txBody>
      </p:sp>
    </p:spTree>
    <p:extLst>
      <p:ext uri="{BB962C8B-B14F-4D97-AF65-F5344CB8AC3E}">
        <p14:creationId xmlns:p14="http://schemas.microsoft.com/office/powerpoint/2010/main" val="2340528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BA0-30C5-42D7-AF98-5174229D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Load and continue to play previous unfinished game by using file storage to save and load a</a:t>
            </a:r>
            <a:br>
              <a:rPr lang="en-US" sz="2800" dirty="0"/>
            </a:br>
            <a:r>
              <a:rPr lang="en-US" sz="2800" dirty="0"/>
              <a:t>status of the game during playing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957413-A594-48EC-AAEE-D11C9350C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5101" cy="4351338"/>
          </a:xfrm>
        </p:spPr>
        <p:txBody>
          <a:bodyPr>
            <a:normAutofit/>
          </a:bodyPr>
          <a:lstStyle/>
          <a:p>
            <a:r>
              <a:rPr lang="en-NZ" sz="1400" dirty="0"/>
              <a:t>Example string for testing</a:t>
            </a:r>
          </a:p>
          <a:p>
            <a:r>
              <a:rPr lang="en-NZ" sz="1400" dirty="0"/>
              <a:t>Commented out code is unused</a:t>
            </a:r>
          </a:p>
          <a:p>
            <a:r>
              <a:rPr lang="en-NZ" sz="1400" dirty="0"/>
              <a:t>Uses async</a:t>
            </a:r>
          </a:p>
          <a:p>
            <a:r>
              <a:rPr lang="en-NZ" sz="1400" dirty="0"/>
              <a:t>Uses </a:t>
            </a:r>
            <a:r>
              <a:rPr lang="en-NZ" sz="1400" dirty="0" err="1"/>
              <a:t>Newtonsoft</a:t>
            </a:r>
            <a:r>
              <a:rPr lang="en-NZ" sz="1400" dirty="0"/>
              <a:t> JSON library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B0A4F7-453F-4FB5-9691-259353A38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301" y="1384405"/>
            <a:ext cx="4900499" cy="47925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45B720-CD92-4A0C-9650-A8388C5AE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1649"/>
            <a:ext cx="6520814" cy="2493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8D79D1-2EC6-4439-BE86-FA5271F4E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84729"/>
            <a:ext cx="6900105" cy="86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42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BA0-30C5-42D7-AF98-5174229D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Play Relevant Sounds or videos</a:t>
            </a:r>
          </a:p>
        </p:txBody>
      </p:sp>
      <p:pic>
        <p:nvPicPr>
          <p:cNvPr id="3" name="2020-11-14 15-14-50">
            <a:hlinkClick r:id="" action="ppaction://media"/>
            <a:extLst>
              <a:ext uri="{FF2B5EF4-FFF2-40B4-BE49-F238E27FC236}">
                <a16:creationId xmlns:a16="http://schemas.microsoft.com/office/drawing/2014/main" id="{9328E3CD-8B27-431D-A924-F7CCD1E31F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4950" y="1825625"/>
            <a:ext cx="6642100" cy="4351338"/>
          </a:xfrm>
        </p:spPr>
      </p:pic>
    </p:spTree>
    <p:extLst>
      <p:ext uri="{BB962C8B-B14F-4D97-AF65-F5344CB8AC3E}">
        <p14:creationId xmlns:p14="http://schemas.microsoft.com/office/powerpoint/2010/main" val="151361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BA0-30C5-42D7-AF98-5174229D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Play Relevant Sounds or videos</a:t>
            </a:r>
          </a:p>
        </p:txBody>
      </p:sp>
      <p:pic>
        <p:nvPicPr>
          <p:cNvPr id="3" name="2020-11-14 15-15-03">
            <a:hlinkClick r:id="" action="ppaction://media"/>
            <a:extLst>
              <a:ext uri="{FF2B5EF4-FFF2-40B4-BE49-F238E27FC236}">
                <a16:creationId xmlns:a16="http://schemas.microsoft.com/office/drawing/2014/main" id="{2F00F5B0-BD11-4A9D-8299-08833EB219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4950" y="1825625"/>
            <a:ext cx="6642100" cy="4351338"/>
          </a:xfrm>
        </p:spPr>
      </p:pic>
    </p:spTree>
    <p:extLst>
      <p:ext uri="{BB962C8B-B14F-4D97-AF65-F5344CB8AC3E}">
        <p14:creationId xmlns:p14="http://schemas.microsoft.com/office/powerpoint/2010/main" val="4530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E157F-99B8-4693-AC5D-71D7263A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Display the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86339-767B-4744-9DC3-EF63EF7F3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7139" cy="4351338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Display the starting level/ maze with walls</a:t>
            </a:r>
          </a:p>
          <a:p>
            <a:pPr marL="342900" indent="-342900">
              <a:buAutoNum type="arabicPeriod"/>
            </a:pPr>
            <a:r>
              <a:rPr lang="en-US" sz="1400" dirty="0"/>
              <a:t>Display the level/ maze name</a:t>
            </a:r>
          </a:p>
          <a:p>
            <a:pPr marL="342900" indent="-342900">
              <a:buAutoNum type="arabicPeriod"/>
            </a:pPr>
            <a:r>
              <a:rPr lang="en-US" sz="1400" dirty="0"/>
              <a:t>Display the image of Theseus</a:t>
            </a:r>
          </a:p>
          <a:p>
            <a:pPr marL="342900" indent="-342900">
              <a:buAutoNum type="arabicPeriod"/>
            </a:pPr>
            <a:r>
              <a:rPr lang="en-US" sz="1400" dirty="0"/>
              <a:t> Display the image of Minotaur</a:t>
            </a:r>
          </a:p>
          <a:p>
            <a:pPr marL="342900" indent="-342900">
              <a:buAutoNum type="arabicPeriod"/>
            </a:pPr>
            <a:r>
              <a:rPr lang="en-US" sz="1400" dirty="0"/>
              <a:t> Display the image of Exit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Example of all 5 listed features shown.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E763A8-2F98-4D3E-AF27-5311CE1DB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740" y="2332653"/>
            <a:ext cx="6170060" cy="4037034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AF2A87B-2F86-44E7-B90E-E54E08671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554" y="2105884"/>
            <a:ext cx="66504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2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BA0-30C5-42D7-AF98-5174229D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Play Relevant Sounds or videos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F94B7E-E823-4BA2-B52E-C0FF6AF6F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16023"/>
          </a:xfrm>
        </p:spPr>
        <p:txBody>
          <a:bodyPr>
            <a:normAutofit/>
          </a:bodyPr>
          <a:lstStyle/>
          <a:p>
            <a:r>
              <a:rPr lang="en-NZ" sz="1400" dirty="0"/>
              <a:t>Unique sounds for winning and losing games</a:t>
            </a:r>
          </a:p>
          <a:p>
            <a:r>
              <a:rPr lang="en-NZ" sz="1400" dirty="0"/>
              <a:t>Sounds play when game won or lost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FE9D2-0736-4599-89DE-A5A9D053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054" y="4335561"/>
            <a:ext cx="5143946" cy="252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D8DFA-FC96-4925-AB8E-DB9AB168E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6942"/>
            <a:ext cx="6546147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1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4A4F-C031-464A-96B3-FFF20088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Refactoring Model Code – Properties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48432-5BBA-4CE8-A63D-358871E98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NZ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559B10-6840-4B89-A10F-ED854B19F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5736"/>
            <a:ext cx="4648603" cy="1082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AFC4B4-E8B1-4C81-9748-B292D6A6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22320"/>
            <a:ext cx="6751905" cy="1204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F716F3-CC6D-4E4A-B35A-62F6E7A60DC6}"/>
              </a:ext>
            </a:extLst>
          </p:cNvPr>
          <p:cNvSpPr txBox="1"/>
          <p:nvPr/>
        </p:nvSpPr>
        <p:spPr>
          <a:xfrm>
            <a:off x="5580487" y="2179196"/>
            <a:ext cx="2249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Original Version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6280B-DC25-4A71-A6BC-A3711230D458}"/>
              </a:ext>
            </a:extLst>
          </p:cNvPr>
          <p:cNvSpPr txBox="1"/>
          <p:nvPr/>
        </p:nvSpPr>
        <p:spPr>
          <a:xfrm>
            <a:off x="7927447" y="3244334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New Version</a:t>
            </a:r>
          </a:p>
        </p:txBody>
      </p:sp>
    </p:spTree>
    <p:extLst>
      <p:ext uri="{BB962C8B-B14F-4D97-AF65-F5344CB8AC3E}">
        <p14:creationId xmlns:p14="http://schemas.microsoft.com/office/powerpoint/2010/main" val="2334999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4A4F-C031-464A-96B3-FFF20088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Refactoring Model </a:t>
            </a:r>
            <a:r>
              <a:rPr lang="en-NZ" sz="3600"/>
              <a:t>Code – Properties </a:t>
            </a:r>
            <a:endParaRPr lang="en-NZ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48432-5BBA-4CE8-A63D-358871E98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000" dirty="0"/>
              <a:t>From 6 lines to 3 lines(3 line reduction total)</a:t>
            </a:r>
          </a:p>
          <a:p>
            <a:r>
              <a:rPr lang="en-NZ" sz="2000" dirty="0" err="1"/>
              <a:t>Position.x</a:t>
            </a:r>
            <a:r>
              <a:rPr lang="en-NZ" sz="2000" dirty="0"/>
              <a:t> and </a:t>
            </a:r>
            <a:r>
              <a:rPr lang="en-NZ" sz="2000" dirty="0" err="1"/>
              <a:t>Position.y</a:t>
            </a:r>
            <a:r>
              <a:rPr lang="en-NZ" sz="2000" dirty="0"/>
              <a:t> allow for accessing the x and y values</a:t>
            </a:r>
          </a:p>
          <a:p>
            <a:r>
              <a:rPr lang="en-NZ" sz="2000" dirty="0"/>
              <a:t>Commented lines are old code left for safety when making changes</a:t>
            </a:r>
          </a:p>
        </p:txBody>
      </p:sp>
    </p:spTree>
    <p:extLst>
      <p:ext uri="{BB962C8B-B14F-4D97-AF65-F5344CB8AC3E}">
        <p14:creationId xmlns:p14="http://schemas.microsoft.com/office/powerpoint/2010/main" val="2405738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EE0-4D61-4ECA-B9CA-A10DDD9F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Replace </a:t>
            </a:r>
            <a:r>
              <a:rPr lang="en-NZ" sz="3600" dirty="0" err="1"/>
              <a:t>FindTME</a:t>
            </a:r>
            <a:r>
              <a:rPr lang="en-NZ" sz="3600" dirty="0"/>
              <a:t> and </a:t>
            </a:r>
            <a:r>
              <a:rPr lang="en-NZ" sz="3600" dirty="0" err="1"/>
              <a:t>Dicts</a:t>
            </a:r>
            <a:endParaRPr lang="en-NZ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FAC27-EAE6-4EF6-83C8-8473F3A9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3661" cy="4351338"/>
          </a:xfrm>
        </p:spPr>
        <p:txBody>
          <a:bodyPr>
            <a:normAutofit/>
          </a:bodyPr>
          <a:lstStyle/>
          <a:p>
            <a:r>
              <a:rPr lang="en-NZ" sz="1800" dirty="0" err="1"/>
              <a:t>FindTME</a:t>
            </a:r>
            <a:r>
              <a:rPr lang="en-NZ" sz="1800" dirty="0"/>
              <a:t> was a overly complex way to handle movement and positions</a:t>
            </a:r>
          </a:p>
          <a:p>
            <a:r>
              <a:rPr lang="en-NZ" sz="1800" dirty="0"/>
              <a:t>Instead of the movement methods saving a new position, this method was called by the properties</a:t>
            </a:r>
          </a:p>
          <a:p>
            <a:r>
              <a:rPr lang="en-NZ" sz="1800" dirty="0"/>
              <a:t>Removed 10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038D6-4038-4201-B47A-FE404F066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861" y="1825625"/>
            <a:ext cx="6911939" cy="39475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A22830-3FE5-49FA-9513-6E9C657C282D}"/>
              </a:ext>
            </a:extLst>
          </p:cNvPr>
          <p:cNvSpPr txBox="1"/>
          <p:nvPr/>
        </p:nvSpPr>
        <p:spPr>
          <a:xfrm>
            <a:off x="5132832" y="1456944"/>
            <a:ext cx="527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Entire Method removed</a:t>
            </a:r>
          </a:p>
        </p:txBody>
      </p:sp>
    </p:spTree>
    <p:extLst>
      <p:ext uri="{BB962C8B-B14F-4D97-AF65-F5344CB8AC3E}">
        <p14:creationId xmlns:p14="http://schemas.microsoft.com/office/powerpoint/2010/main" val="3682358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C84A-8872-45A5-8DA2-F4C08F21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Replace FindTME and </a:t>
            </a:r>
            <a:r>
              <a:rPr lang="en-NZ" sz="3600" dirty="0" err="1"/>
              <a:t>Dicts</a:t>
            </a:r>
            <a:endParaRPr lang="en-NZ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F9CE8-E69D-405F-9AB6-98AE4424A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18232" cy="4351338"/>
          </a:xfrm>
        </p:spPr>
        <p:txBody>
          <a:bodyPr>
            <a:normAutofit/>
          </a:bodyPr>
          <a:lstStyle/>
          <a:p>
            <a:r>
              <a:rPr lang="en-NZ" sz="1400" dirty="0"/>
              <a:t>Same length as original version but with changes made (both 45 lines)</a:t>
            </a:r>
          </a:p>
          <a:p>
            <a:r>
              <a:rPr lang="en-NZ" sz="1400" dirty="0"/>
              <a:t>Duplicate code removed</a:t>
            </a:r>
          </a:p>
          <a:p>
            <a:r>
              <a:rPr lang="en-NZ" sz="1400" dirty="0"/>
              <a:t>Minotaur movement implemented</a:t>
            </a:r>
          </a:p>
          <a:p>
            <a:r>
              <a:rPr lang="en-NZ" sz="1400" dirty="0"/>
              <a:t>Now updates Minotaur Position</a:t>
            </a:r>
          </a:p>
          <a:p>
            <a:r>
              <a:rPr lang="en-NZ" sz="1400" dirty="0"/>
              <a:t>Likely could be further improved by removing all duplicate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CB20E1-C626-4D8A-86A9-789F9028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75" y="1950720"/>
            <a:ext cx="4781324" cy="490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D49840-B6A9-4D93-8DBD-55F881D7D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43"/>
          <a:stretch/>
        </p:blipFill>
        <p:spPr>
          <a:xfrm>
            <a:off x="3005512" y="1755648"/>
            <a:ext cx="4405163" cy="5102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30DE4E-B342-4ACB-8300-E4111D598CDC}"/>
              </a:ext>
            </a:extLst>
          </p:cNvPr>
          <p:cNvSpPr txBox="1"/>
          <p:nvPr/>
        </p:nvSpPr>
        <p:spPr>
          <a:xfrm>
            <a:off x="4340352" y="1353836"/>
            <a:ext cx="2249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Original Version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697C1-D0A7-4452-8783-43F72E1FCF3A}"/>
              </a:ext>
            </a:extLst>
          </p:cNvPr>
          <p:cNvSpPr txBox="1"/>
          <p:nvPr/>
        </p:nvSpPr>
        <p:spPr>
          <a:xfrm>
            <a:off x="8345424" y="1597152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New Version</a:t>
            </a:r>
          </a:p>
        </p:txBody>
      </p:sp>
    </p:spTree>
    <p:extLst>
      <p:ext uri="{BB962C8B-B14F-4D97-AF65-F5344CB8AC3E}">
        <p14:creationId xmlns:p14="http://schemas.microsoft.com/office/powerpoint/2010/main" val="4247323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C84A-8872-45A5-8DA2-F4C08F21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Replace </a:t>
            </a:r>
            <a:r>
              <a:rPr lang="en-NZ" sz="3600" dirty="0" err="1"/>
              <a:t>FindTME</a:t>
            </a:r>
            <a:r>
              <a:rPr lang="en-NZ" sz="3600" dirty="0"/>
              <a:t> and </a:t>
            </a:r>
            <a:r>
              <a:rPr lang="en-NZ" sz="3600" dirty="0" err="1"/>
              <a:t>Dicts</a:t>
            </a:r>
            <a:endParaRPr lang="en-NZ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F9CE8-E69D-405F-9AB6-98AE4424A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3392" cy="4351338"/>
          </a:xfrm>
        </p:spPr>
        <p:txBody>
          <a:bodyPr>
            <a:normAutofit/>
          </a:bodyPr>
          <a:lstStyle/>
          <a:p>
            <a:r>
              <a:rPr lang="en-NZ" sz="1800" dirty="0"/>
              <a:t>2 new lines as part of re-implementing </a:t>
            </a:r>
            <a:r>
              <a:rPr lang="en-NZ" sz="1800" dirty="0" err="1"/>
              <a:t>theseus</a:t>
            </a:r>
            <a:r>
              <a:rPr lang="en-NZ" sz="1800" dirty="0"/>
              <a:t> position (both commented)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433BC-7A5C-4F71-A295-E6D17CEAC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592" y="534129"/>
            <a:ext cx="6220408" cy="59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2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C84A-8872-45A5-8DA2-F4C08F21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Replace </a:t>
            </a:r>
            <a:r>
              <a:rPr lang="en-NZ" sz="3600" dirty="0" err="1"/>
              <a:t>FindTME</a:t>
            </a:r>
            <a:r>
              <a:rPr lang="en-NZ" sz="3600" dirty="0"/>
              <a:t> and </a:t>
            </a:r>
            <a:r>
              <a:rPr lang="en-NZ" sz="3600" dirty="0" err="1"/>
              <a:t>Dicts</a:t>
            </a:r>
            <a:endParaRPr lang="en-NZ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F9CE8-E69D-405F-9AB6-98AE4424A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67390" cy="4351338"/>
          </a:xfrm>
        </p:spPr>
        <p:txBody>
          <a:bodyPr>
            <a:normAutofit/>
          </a:bodyPr>
          <a:lstStyle/>
          <a:p>
            <a:r>
              <a:rPr lang="en-NZ" sz="1800" dirty="0" err="1"/>
              <a:t>Dicts</a:t>
            </a:r>
            <a:r>
              <a:rPr lang="en-NZ" sz="1800" dirty="0"/>
              <a:t> replaced with position objects (old code in comments)</a:t>
            </a:r>
          </a:p>
          <a:p>
            <a:r>
              <a:rPr lang="en-NZ" sz="1800" dirty="0"/>
              <a:t>7 less lines of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AEA8-4F99-4CBB-AB1A-DF0769E8B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590" y="1213400"/>
            <a:ext cx="7148210" cy="49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61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BDDD-9A3D-46BC-B95D-9282CBC8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Refactoring -  Expected 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84C6D-C2D3-4482-A7C9-668638CD2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000" dirty="0"/>
              <a:t>Removed 10 from </a:t>
            </a:r>
            <a:r>
              <a:rPr lang="en-NZ" sz="2000" i="1" dirty="0" err="1"/>
              <a:t>FindTME</a:t>
            </a:r>
            <a:endParaRPr lang="en-NZ" sz="2000" i="1" dirty="0"/>
          </a:p>
          <a:p>
            <a:r>
              <a:rPr lang="en-NZ" sz="2000" dirty="0"/>
              <a:t>Removed </a:t>
            </a:r>
            <a:r>
              <a:rPr lang="en-NZ" sz="2000" i="1" dirty="0"/>
              <a:t>7</a:t>
            </a:r>
            <a:r>
              <a:rPr lang="en-NZ" sz="2000" dirty="0"/>
              <a:t> from </a:t>
            </a:r>
            <a:r>
              <a:rPr lang="en-NZ" sz="2000" i="1" dirty="0" err="1"/>
              <a:t>MakeLevel</a:t>
            </a:r>
            <a:endParaRPr lang="en-NZ" sz="2000" i="1" dirty="0"/>
          </a:p>
          <a:p>
            <a:r>
              <a:rPr lang="en-NZ" sz="2000" dirty="0"/>
              <a:t>Removed </a:t>
            </a:r>
            <a:r>
              <a:rPr lang="en-NZ" sz="2000" i="1" dirty="0"/>
              <a:t>3</a:t>
            </a:r>
            <a:r>
              <a:rPr lang="en-NZ" sz="2000" dirty="0"/>
              <a:t> from </a:t>
            </a:r>
            <a:r>
              <a:rPr lang="en-NZ" sz="2000" i="1" dirty="0"/>
              <a:t>Level Properties</a:t>
            </a:r>
          </a:p>
          <a:p>
            <a:r>
              <a:rPr lang="en-NZ" sz="2000" dirty="0"/>
              <a:t>Added </a:t>
            </a:r>
            <a:r>
              <a:rPr lang="en-NZ" sz="2000" i="1" dirty="0"/>
              <a:t>2</a:t>
            </a:r>
            <a:r>
              <a:rPr lang="en-NZ" sz="2000" dirty="0"/>
              <a:t> lines to </a:t>
            </a:r>
            <a:r>
              <a:rPr lang="en-NZ" sz="2000" i="1" dirty="0" err="1"/>
              <a:t>MoveMinotaur</a:t>
            </a:r>
            <a:endParaRPr lang="en-NZ" sz="2000" i="1" dirty="0"/>
          </a:p>
          <a:p>
            <a:r>
              <a:rPr lang="en-NZ" sz="2000" i="1" dirty="0"/>
              <a:t>Net lines reduced – 18</a:t>
            </a:r>
          </a:p>
          <a:p>
            <a:r>
              <a:rPr lang="en-NZ" sz="2000" dirty="0"/>
              <a:t>Total Marks Expected – </a:t>
            </a:r>
            <a:r>
              <a:rPr lang="en-NZ" sz="2000" i="1" dirty="0"/>
              <a:t>3 marks</a:t>
            </a:r>
          </a:p>
        </p:txBody>
      </p:sp>
    </p:spTree>
    <p:extLst>
      <p:ext uri="{BB962C8B-B14F-4D97-AF65-F5344CB8AC3E}">
        <p14:creationId xmlns:p14="http://schemas.microsoft.com/office/powerpoint/2010/main" val="48688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BA0-30C5-42D7-AF98-5174229D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Display the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05139-0306-4703-8988-1F875F89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2359"/>
          </a:xfrm>
        </p:spPr>
        <p:txBody>
          <a:bodyPr>
            <a:normAutofit/>
          </a:bodyPr>
          <a:lstStyle/>
          <a:p>
            <a:r>
              <a:rPr lang="en-NZ" sz="1400" dirty="0"/>
              <a:t>Examples of code for displaying the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F52745-4ABE-406A-BC41-D66CCA81E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000" y="2663952"/>
            <a:ext cx="5100389" cy="4194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01703-1145-4F40-A97B-8072AAD3E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740" y="2944368"/>
            <a:ext cx="5244260" cy="3956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DD97-08FF-40C7-BC4D-32C83C38B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744" y="1683882"/>
            <a:ext cx="8036256" cy="94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0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71977-D090-4F1D-877A-C7144127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Display Level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B18C4-5280-4A41-A7AC-F0A7E2D09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080" y="1749897"/>
            <a:ext cx="9403895" cy="213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E6202-C083-40FB-A399-5288BAE98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052" y="2100924"/>
            <a:ext cx="4610500" cy="220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E5E5B-FAB1-4BBD-9D0E-BE75B4A9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150" y="2383844"/>
            <a:ext cx="7445385" cy="3033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233415-0A05-4A0B-8D83-51367D49B982}"/>
              </a:ext>
            </a:extLst>
          </p:cNvPr>
          <p:cNvSpPr txBox="1"/>
          <p:nvPr/>
        </p:nvSpPr>
        <p:spPr>
          <a:xfrm>
            <a:off x="554736" y="3015079"/>
            <a:ext cx="2871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Code in View and </a:t>
            </a:r>
            <a:r>
              <a:rPr lang="en-NZ" dirty="0" err="1"/>
              <a:t>Viewmodel</a:t>
            </a:r>
            <a:r>
              <a:rPr lang="en-NZ" dirty="0"/>
              <a:t> for showing level name</a:t>
            </a:r>
          </a:p>
        </p:txBody>
      </p:sp>
    </p:spTree>
    <p:extLst>
      <p:ext uri="{BB962C8B-B14F-4D97-AF65-F5344CB8AC3E}">
        <p14:creationId xmlns:p14="http://schemas.microsoft.com/office/powerpoint/2010/main" val="3519810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6ECA8C-378C-40EA-9303-A2B76E970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40"/>
          <a:stretch/>
        </p:blipFill>
        <p:spPr>
          <a:xfrm>
            <a:off x="7506142" y="2194975"/>
            <a:ext cx="3381314" cy="1713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FD4109-442B-4E13-AF88-80379BF1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Display images of </a:t>
            </a:r>
            <a:r>
              <a:rPr lang="en-NZ" sz="3600" dirty="0" err="1"/>
              <a:t>theseus</a:t>
            </a:r>
            <a:r>
              <a:rPr lang="en-NZ" sz="3600" dirty="0"/>
              <a:t>, minotaur, exit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DCDA91-ADA4-458D-AEFC-EA948384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1557"/>
            <a:ext cx="7463470" cy="1996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8A2AAA-74FA-4137-8992-C8CB366AC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384" y="4550683"/>
            <a:ext cx="3901778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9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BA0-30C5-42D7-AF98-5174229D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Input Moves (UP, DOWN, LEFT, RIGHT, PAUSE)</a:t>
            </a:r>
          </a:p>
        </p:txBody>
      </p:sp>
      <p:pic>
        <p:nvPicPr>
          <p:cNvPr id="4" name="2020-11-14 18-29-37">
            <a:hlinkClick r:id="" action="ppaction://media"/>
            <a:extLst>
              <a:ext uri="{FF2B5EF4-FFF2-40B4-BE49-F238E27FC236}">
                <a16:creationId xmlns:a16="http://schemas.microsoft.com/office/drawing/2014/main" id="{DCBFB036-92D9-4564-BA89-61695C7EC4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4950" y="1825625"/>
            <a:ext cx="6642100" cy="4351338"/>
          </a:xfrm>
        </p:spPr>
      </p:pic>
    </p:spTree>
    <p:extLst>
      <p:ext uri="{BB962C8B-B14F-4D97-AF65-F5344CB8AC3E}">
        <p14:creationId xmlns:p14="http://schemas.microsoft.com/office/powerpoint/2010/main" val="146287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BA0-30C5-42D7-AF98-5174229D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Input Moves (UP, DOWN, LEFT, RIGHT, PAUSE)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05139-0306-4703-8988-1F875F89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9540" cy="1924254"/>
          </a:xfrm>
        </p:spPr>
        <p:txBody>
          <a:bodyPr>
            <a:normAutofit/>
          </a:bodyPr>
          <a:lstStyle/>
          <a:p>
            <a:r>
              <a:rPr lang="en-NZ" sz="1400" dirty="0"/>
              <a:t>Pause Move != Pausing game and hiding the level</a:t>
            </a:r>
          </a:p>
          <a:p>
            <a:r>
              <a:rPr lang="en-NZ" sz="1400" dirty="0"/>
              <a:t>All moves are passed to the Game Class on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FCB99-AB9A-40D1-9DD7-5469755B0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98" y="3023616"/>
            <a:ext cx="4513611" cy="3285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41F8B-C6CB-4304-BAF7-958D2EEC6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248" y="1769918"/>
            <a:ext cx="5330893" cy="45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92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BA0-30C5-42D7-AF98-5174229D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Display an updated move count</a:t>
            </a:r>
          </a:p>
        </p:txBody>
      </p:sp>
      <p:pic>
        <p:nvPicPr>
          <p:cNvPr id="4" name="2020-11-14 18-37-07">
            <a:hlinkClick r:id="" action="ppaction://media"/>
            <a:extLst>
              <a:ext uri="{FF2B5EF4-FFF2-40B4-BE49-F238E27FC236}">
                <a16:creationId xmlns:a16="http://schemas.microsoft.com/office/drawing/2014/main" id="{4C92CEDF-4755-4966-8573-C1552CEDE3A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4950" y="1825625"/>
            <a:ext cx="6642100" cy="4351338"/>
          </a:xfrm>
        </p:spPr>
      </p:pic>
    </p:spTree>
    <p:extLst>
      <p:ext uri="{BB962C8B-B14F-4D97-AF65-F5344CB8AC3E}">
        <p14:creationId xmlns:p14="http://schemas.microsoft.com/office/powerpoint/2010/main" val="112830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871</Words>
  <Application>Microsoft Office PowerPoint</Application>
  <PresentationFormat>Widescreen</PresentationFormat>
  <Paragraphs>116</Paragraphs>
  <Slides>37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C# Theseus And Minotaur UWP</vt:lpstr>
      <vt:lpstr>Implement Game Features – expected marks</vt:lpstr>
      <vt:lpstr>Display the level</vt:lpstr>
      <vt:lpstr>Display the level</vt:lpstr>
      <vt:lpstr>Display Level Name</vt:lpstr>
      <vt:lpstr>Display images of theseus, minotaur, exit</vt:lpstr>
      <vt:lpstr>Input Moves (UP, DOWN, LEFT, RIGHT, PAUSE)</vt:lpstr>
      <vt:lpstr>Input Moves (UP, DOWN, LEFT, RIGHT, PAUSE)</vt:lpstr>
      <vt:lpstr>Display an updated move count</vt:lpstr>
      <vt:lpstr>Display an updated move count</vt:lpstr>
      <vt:lpstr>Update the level/maze display correctly after every move</vt:lpstr>
      <vt:lpstr>List of mazes/levels</vt:lpstr>
      <vt:lpstr>List of mazes/levels</vt:lpstr>
      <vt:lpstr>Select and load a Level/Maze</vt:lpstr>
      <vt:lpstr>Select and load a Level/Maze</vt:lpstr>
      <vt:lpstr>Only update the changed parts of a level/maze</vt:lpstr>
      <vt:lpstr>Dialog box + Window with options</vt:lpstr>
      <vt:lpstr>Dialog box + Window with options</vt:lpstr>
      <vt:lpstr>Calculate and display the elapsed time</vt:lpstr>
      <vt:lpstr>Calculate and display the elapsed time</vt:lpstr>
      <vt:lpstr>Pause a Game</vt:lpstr>
      <vt:lpstr>Pause a Game</vt:lpstr>
      <vt:lpstr>Support Undo</vt:lpstr>
      <vt:lpstr>Support Undo</vt:lpstr>
      <vt:lpstr>Load and continue to play previous unfinished game by using file storage to save and load a status of the game during playing</vt:lpstr>
      <vt:lpstr>Load and continue to play previous unfinished game by using file storage to save and load a status of the game during playing</vt:lpstr>
      <vt:lpstr>Load and continue to play previous unfinished game by using file storage to save and load a status of the game during playing</vt:lpstr>
      <vt:lpstr>Play Relevant Sounds or videos</vt:lpstr>
      <vt:lpstr>Play Relevant Sounds or videos</vt:lpstr>
      <vt:lpstr>Play Relevant Sounds or videos</vt:lpstr>
      <vt:lpstr>Refactoring Model Code – Properties </vt:lpstr>
      <vt:lpstr>Refactoring Model Code – Properties </vt:lpstr>
      <vt:lpstr>Replace FindTME and Dicts</vt:lpstr>
      <vt:lpstr>Replace FindTME and Dicts</vt:lpstr>
      <vt:lpstr>Replace FindTME and Dicts</vt:lpstr>
      <vt:lpstr>Replace FindTME and Dicts</vt:lpstr>
      <vt:lpstr>Refactoring -  Expected 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Theseus And Minotaur UWP</dc:title>
  <dc:creator>Sam Miller [sam2630]</dc:creator>
  <cp:lastModifiedBy>Sam Miller [sam2630]</cp:lastModifiedBy>
  <cp:revision>2</cp:revision>
  <dcterms:created xsi:type="dcterms:W3CDTF">2020-11-13T01:10:23Z</dcterms:created>
  <dcterms:modified xsi:type="dcterms:W3CDTF">2020-11-14T22:31:37Z</dcterms:modified>
</cp:coreProperties>
</file>